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340" r:id="rId2"/>
    <p:sldId id="256" r:id="rId3"/>
    <p:sldId id="261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339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341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7268" autoAdjust="0"/>
    <p:restoredTop sz="80824" autoAdjust="0"/>
  </p:normalViewPr>
  <p:slideViewPr>
    <p:cSldViewPr>
      <p:cViewPr varScale="1">
        <p:scale>
          <a:sx n="58" d="100"/>
          <a:sy n="58" d="100"/>
        </p:scale>
        <p:origin x="-14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4EC65-04C8-464A-9AFC-83E25C88FC2C}" type="datetimeFigureOut">
              <a:rPr lang="uk-UA" smtClean="0"/>
              <a:pPr/>
              <a:t>09.01.2012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07A54-0372-4930-A7DA-EEB67758BE74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07A54-0372-4930-A7DA-EEB67758BE74}" type="slidenum">
              <a:rPr lang="uk-UA" smtClean="0"/>
              <a:pPr/>
              <a:t>11</a:t>
            </a:fld>
            <a:endParaRPr lang="uk-U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07A54-0372-4930-A7DA-EEB67758BE74}" type="slidenum">
              <a:rPr lang="uk-UA" smtClean="0"/>
              <a:pPr/>
              <a:t>71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07A54-0372-4930-A7DA-EEB67758BE74}" type="slidenum">
              <a:rPr lang="uk-UA" smtClean="0"/>
              <a:pPr/>
              <a:t>12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07A54-0372-4930-A7DA-EEB67758BE74}" type="slidenum">
              <a:rPr lang="uk-UA" smtClean="0"/>
              <a:pPr/>
              <a:t>13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07A54-0372-4930-A7DA-EEB67758BE74}" type="slidenum">
              <a:rPr lang="uk-UA" smtClean="0"/>
              <a:pPr/>
              <a:t>21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07A54-0372-4930-A7DA-EEB67758BE74}" type="slidenum">
              <a:rPr lang="uk-UA" smtClean="0"/>
              <a:pPr/>
              <a:t>48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07A54-0372-4930-A7DA-EEB67758BE74}" type="slidenum">
              <a:rPr lang="uk-UA" smtClean="0"/>
              <a:pPr/>
              <a:t>56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07A54-0372-4930-A7DA-EEB67758BE74}" type="slidenum">
              <a:rPr lang="uk-UA" smtClean="0"/>
              <a:pPr/>
              <a:t>60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07A54-0372-4930-A7DA-EEB67758BE74}" type="slidenum">
              <a:rPr lang="uk-UA" smtClean="0"/>
              <a:pPr/>
              <a:t>68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07A54-0372-4930-A7DA-EEB67758BE74}" type="slidenum">
              <a:rPr lang="uk-UA" smtClean="0"/>
              <a:pPr/>
              <a:t>70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553E-DC64-44CD-8042-C8C5D2EA5D6B}" type="datetimeFigureOut">
              <a:rPr lang="uk-UA" smtClean="0"/>
              <a:pPr/>
              <a:t>09.01.2012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A317-2E54-41B9-954A-25F6546838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553E-DC64-44CD-8042-C8C5D2EA5D6B}" type="datetimeFigureOut">
              <a:rPr lang="uk-UA" smtClean="0"/>
              <a:pPr/>
              <a:t>09.01.2012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A317-2E54-41B9-954A-25F6546838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553E-DC64-44CD-8042-C8C5D2EA5D6B}" type="datetimeFigureOut">
              <a:rPr lang="uk-UA" smtClean="0"/>
              <a:pPr/>
              <a:t>09.01.2012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A317-2E54-41B9-954A-25F6546838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553E-DC64-44CD-8042-C8C5D2EA5D6B}" type="datetimeFigureOut">
              <a:rPr lang="uk-UA" smtClean="0"/>
              <a:pPr/>
              <a:t>09.01.2012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A317-2E54-41B9-954A-25F6546838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553E-DC64-44CD-8042-C8C5D2EA5D6B}" type="datetimeFigureOut">
              <a:rPr lang="uk-UA" smtClean="0"/>
              <a:pPr/>
              <a:t>09.01.2012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A317-2E54-41B9-954A-25F6546838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553E-DC64-44CD-8042-C8C5D2EA5D6B}" type="datetimeFigureOut">
              <a:rPr lang="uk-UA" smtClean="0"/>
              <a:pPr/>
              <a:t>09.01.2012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A317-2E54-41B9-954A-25F6546838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553E-DC64-44CD-8042-C8C5D2EA5D6B}" type="datetimeFigureOut">
              <a:rPr lang="uk-UA" smtClean="0"/>
              <a:pPr/>
              <a:t>09.01.2012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A317-2E54-41B9-954A-25F6546838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553E-DC64-44CD-8042-C8C5D2EA5D6B}" type="datetimeFigureOut">
              <a:rPr lang="uk-UA" smtClean="0"/>
              <a:pPr/>
              <a:t>09.01.2012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A317-2E54-41B9-954A-25F6546838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553E-DC64-44CD-8042-C8C5D2EA5D6B}" type="datetimeFigureOut">
              <a:rPr lang="uk-UA" smtClean="0"/>
              <a:pPr/>
              <a:t>09.01.2012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A317-2E54-41B9-954A-25F6546838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553E-DC64-44CD-8042-C8C5D2EA5D6B}" type="datetimeFigureOut">
              <a:rPr lang="uk-UA" smtClean="0"/>
              <a:pPr/>
              <a:t>09.01.2012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A317-2E54-41B9-954A-25F6546838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553E-DC64-44CD-8042-C8C5D2EA5D6B}" type="datetimeFigureOut">
              <a:rPr lang="uk-UA" smtClean="0"/>
              <a:pPr/>
              <a:t>09.01.2012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A317-2E54-41B9-954A-25F6546838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0553E-DC64-44CD-8042-C8C5D2EA5D6B}" type="datetimeFigureOut">
              <a:rPr lang="uk-UA" smtClean="0"/>
              <a:pPr/>
              <a:t>09.01.2012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7A317-2E54-41B9-954A-25F6546838F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845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Він очистить їх; очистить, переплавить, мов золото і срібло, синів Левія, аби могли  приносить вони у правді жертву Господу.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err="1" smtClean="0">
                <a:solidFill>
                  <a:schemeClr val="bg1"/>
                </a:solidFill>
              </a:rPr>
              <a:t>Малахії</a:t>
            </a:r>
            <a:r>
              <a:rPr lang="uk-UA" sz="4000" dirty="0" smtClean="0">
                <a:solidFill>
                  <a:schemeClr val="bg1"/>
                </a:solidFill>
              </a:rPr>
              <a:t> 3:3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І очищу їх, як очищається срібло, і їх випробую, як випробовується золото.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Захарія </a:t>
            </a:r>
            <a:r>
              <a:rPr lang="uk-UA" sz="4000" dirty="0">
                <a:solidFill>
                  <a:schemeClr val="bg1"/>
                </a:solidFill>
              </a:rPr>
              <a:t>13:9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708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Ось Діва у лоні зачне,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Народить сина,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Назвуть </a:t>
            </a:r>
            <a:r>
              <a:rPr lang="uk-UA" sz="4000" b="1" dirty="0" err="1" smtClean="0">
                <a:solidFill>
                  <a:srgbClr val="FFFF00"/>
                </a:solidFill>
              </a:rPr>
              <a:t>Емануїл</a:t>
            </a:r>
            <a:r>
              <a:rPr lang="uk-UA" sz="4000" b="1" dirty="0" smtClean="0">
                <a:solidFill>
                  <a:srgbClr val="FFFF00"/>
                </a:solidFill>
              </a:rPr>
              <a:t>;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err="1" smtClean="0">
                <a:solidFill>
                  <a:srgbClr val="FFFF00"/>
                </a:solidFill>
              </a:rPr>
              <a:t>„Із</a:t>
            </a:r>
            <a:r>
              <a:rPr lang="uk-UA" sz="4000" b="1" dirty="0" smtClean="0">
                <a:solidFill>
                  <a:srgbClr val="FFFF00"/>
                </a:solidFill>
              </a:rPr>
              <a:t> нами </a:t>
            </a:r>
            <a:r>
              <a:rPr lang="uk-UA" sz="4000" b="1" dirty="0" err="1" smtClean="0">
                <a:solidFill>
                  <a:srgbClr val="FFFF00"/>
                </a:solidFill>
              </a:rPr>
              <a:t>Бог”</a:t>
            </a:r>
            <a:r>
              <a:rPr lang="uk-UA" sz="4000" b="1" dirty="0" smtClean="0">
                <a:solidFill>
                  <a:srgbClr val="FFFF00"/>
                </a:solidFill>
              </a:rPr>
              <a:t> – значить те ймення.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7:14; Матвія 1:23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>
                <a:solidFill>
                  <a:schemeClr val="bg1"/>
                </a:solidFill>
              </a:rPr>
              <a:t>І </a:t>
            </a:r>
            <a:r>
              <a:rPr lang="uk-UA" sz="4000" i="1" dirty="0" err="1">
                <a:solidFill>
                  <a:schemeClr val="bg1"/>
                </a:solidFill>
              </a:rPr>
              <a:t>Ангол</a:t>
            </a:r>
            <a:r>
              <a:rPr lang="uk-UA" sz="4000" i="1" dirty="0">
                <a:solidFill>
                  <a:schemeClr val="bg1"/>
                </a:solidFill>
              </a:rPr>
              <a:t> промовив у відповідь їй: «Дух Святий злине на тебе, і Всевишнього сила обгорне тебе, через те то й Святе, що народиться, буде Син Божий</a:t>
            </a:r>
            <a:r>
              <a:rPr lang="uk-UA" sz="4000" i="1" dirty="0" smtClean="0">
                <a:solidFill>
                  <a:schemeClr val="bg1"/>
                </a:solidFill>
              </a:rPr>
              <a:t>!»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Луки 1:35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708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Зійди на гору високу,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Сіону благовіснику,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Благовіснику Єрусалиму,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Зійди і кажи містам Юди: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Ось Він, ваш Бог!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40:9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b="1" dirty="0">
                <a:solidFill>
                  <a:schemeClr val="bg1"/>
                </a:solidFill>
              </a:rPr>
              <a:t> 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>
                <a:solidFill>
                  <a:schemeClr val="bg1"/>
                </a:solidFill>
              </a:rPr>
              <a:t>Співайте для Господа, Він бо величне вчинив, і хай це буде знане по цілій </a:t>
            </a:r>
            <a:r>
              <a:rPr lang="uk-UA" sz="4000" i="1" dirty="0" smtClean="0">
                <a:solidFill>
                  <a:schemeClr val="bg1"/>
                </a:solidFill>
              </a:rPr>
              <a:t>землі!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12:5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228398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Зійшла Господня слава над тобою.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60:1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Співайте для Господа, Він бо величне вчинив, і хай це буде знане по цілій </a:t>
            </a:r>
            <a:r>
              <a:rPr lang="uk-UA" sz="4000" i="1" dirty="0" smtClean="0">
                <a:solidFill>
                  <a:schemeClr val="bg1"/>
                </a:solidFill>
              </a:rPr>
              <a:t>землі!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12:5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845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Бо ось землю укриє пітьма,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Вкриє морок народи;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Та Господь </a:t>
            </a:r>
            <a:r>
              <a:rPr lang="uk-UA" sz="4000" b="1" dirty="0" err="1" smtClean="0">
                <a:solidFill>
                  <a:srgbClr val="FFFF00"/>
                </a:solidFill>
              </a:rPr>
              <a:t>засія</a:t>
            </a:r>
            <a:r>
              <a:rPr lang="uk-UA" sz="4000" b="1" dirty="0" smtClean="0">
                <a:solidFill>
                  <a:srgbClr val="FFFF00"/>
                </a:solidFill>
              </a:rPr>
              <a:t> над тобою,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Божа слава буде над тобою.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</a:t>
            </a:r>
            <a:r>
              <a:rPr lang="uk-UA" sz="4000" dirty="0">
                <a:solidFill>
                  <a:schemeClr val="bg1"/>
                </a:solidFill>
              </a:rPr>
              <a:t>60:2</a:t>
            </a: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І Світло світить у темряві, і темрява Його не </a:t>
            </a:r>
            <a:r>
              <a:rPr lang="uk-UA" sz="4000" i="1" dirty="0" smtClean="0">
                <a:solidFill>
                  <a:schemeClr val="bg1"/>
                </a:solidFill>
              </a:rPr>
              <a:t>огорнула.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Івана 1:5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228398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Прийдуть народи до світла Твого,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Царі до Твого ясного світла.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60:3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І Світло світить у темряві, і темрява Його не </a:t>
            </a:r>
            <a:r>
              <a:rPr lang="uk-UA" sz="4000" i="1" dirty="0" smtClean="0">
                <a:solidFill>
                  <a:schemeClr val="bg1"/>
                </a:solidFill>
              </a:rPr>
              <a:t>огорнула.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Івана </a:t>
            </a:r>
            <a:r>
              <a:rPr lang="uk-UA" sz="4000" dirty="0">
                <a:solidFill>
                  <a:schemeClr val="bg1"/>
                </a:solidFill>
              </a:rPr>
              <a:t>1:5</a:t>
            </a:r>
            <a:r>
              <a:rPr lang="uk-UA" sz="4000" i="1" dirty="0">
                <a:solidFill>
                  <a:schemeClr val="bg1"/>
                </a:solidFill>
              </a:rPr>
              <a:t> </a:t>
            </a:r>
            <a:endParaRPr lang="uk-UA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5068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Народ, що ходив у темноті,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Велике світло побачить він;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Над тими, хто у краю тіні смерті живе,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Над ними світло засіяє.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9:1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>
                <a:solidFill>
                  <a:schemeClr val="bg1"/>
                </a:solidFill>
              </a:rPr>
              <a:t> 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>
                <a:solidFill>
                  <a:schemeClr val="bg1"/>
                </a:solidFill>
              </a:rPr>
              <a:t>Я, Світло, на світ прийшов, щоб кожен, хто вірує в Мене, у темряві не зоставався.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Івана 12:46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845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Бо Немовля родилось нам,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Небеса дали нам Сина;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І владарювання на Його раменах.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</a:t>
            </a:r>
            <a:r>
              <a:rPr lang="uk-UA" sz="4000" dirty="0">
                <a:solidFill>
                  <a:schemeClr val="bg1"/>
                </a:solidFill>
              </a:rPr>
              <a:t>9:5</a:t>
            </a:r>
          </a:p>
          <a:p>
            <a:r>
              <a:rPr lang="uk-UA" sz="4000" dirty="0" smtClean="0">
                <a:solidFill>
                  <a:schemeClr val="bg1"/>
                </a:solidFill>
              </a:rPr>
              <a:t> 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>
                <a:solidFill>
                  <a:schemeClr val="bg1"/>
                </a:solidFill>
              </a:rPr>
              <a:t>Дух Господа Бога на мені, бо Господь помазав Мене благовістити </a:t>
            </a:r>
            <a:r>
              <a:rPr lang="uk-UA" sz="4000" i="1" dirty="0" smtClean="0">
                <a:solidFill>
                  <a:schemeClr val="bg1"/>
                </a:solidFill>
              </a:rPr>
              <a:t>сумирним…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61:1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845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Наречуть: Порадник Дивний; Наречуть іменем: могутній Бог, Отець наш віковічний і миру Князь.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9:5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…Послав Мене перев'язати зламаних серцем, полоненим звіщати свободу, а в'язням відчинити </a:t>
            </a:r>
            <a:r>
              <a:rPr lang="uk-UA" sz="4000" i="1" dirty="0" smtClean="0">
                <a:solidFill>
                  <a:schemeClr val="bg1"/>
                </a:solidFill>
              </a:rPr>
              <a:t>в'язницю.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61:1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45950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Пильнували у полі пастухи уночі біля </a:t>
            </a:r>
            <a:r>
              <a:rPr lang="uk-UA" sz="4000" b="1" u="sng" dirty="0" smtClean="0">
                <a:solidFill>
                  <a:srgbClr val="FFFF00"/>
                </a:solidFill>
              </a:rPr>
              <a:t>отар</a:t>
            </a:r>
            <a:r>
              <a:rPr lang="uk-UA" sz="4000" b="1" dirty="0" smtClean="0">
                <a:solidFill>
                  <a:srgbClr val="FFFF00"/>
                </a:solidFill>
              </a:rPr>
              <a:t> своїх.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 Луки 2:8</a:t>
            </a:r>
            <a:endParaRPr lang="uk-UA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Каже Бог: </a:t>
            </a:r>
            <a:r>
              <a:rPr lang="uk-UA" sz="4000" b="1" dirty="0" err="1" smtClean="0">
                <a:solidFill>
                  <a:srgbClr val="FFFF00"/>
                </a:solidFill>
              </a:rPr>
              <a:t>“Втішайте</a:t>
            </a:r>
            <a:r>
              <a:rPr lang="uk-UA" sz="4000" b="1" dirty="0" smtClean="0">
                <a:solidFill>
                  <a:srgbClr val="FFFF00"/>
                </a:solidFill>
              </a:rPr>
              <a:t> мій народ, Мій народ </a:t>
            </a:r>
            <a:r>
              <a:rPr lang="uk-UA" sz="4000" b="1" dirty="0" err="1" smtClean="0">
                <a:solidFill>
                  <a:srgbClr val="FFFF00"/>
                </a:solidFill>
              </a:rPr>
              <a:t>втішайте”</a:t>
            </a:r>
            <a:r>
              <a:rPr lang="uk-UA" sz="4000" b="1" dirty="0" smtClean="0">
                <a:solidFill>
                  <a:srgbClr val="FFFF00"/>
                </a:solidFill>
              </a:rPr>
              <a:t>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Промовляйте до Єрусалиму, 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Йому провіщайте: Борні час минув для нього нині, йому простилася провина.</a:t>
            </a:r>
            <a:r>
              <a:rPr lang="uk-UA" sz="4000" b="1" dirty="0" smtClean="0">
                <a:solidFill>
                  <a:schemeClr val="bg1"/>
                </a:solidFill>
              </a:rPr>
              <a:t> 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40:1-2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 smtClean="0">
                <a:solidFill>
                  <a:schemeClr val="bg1"/>
                </a:solidFill>
              </a:rPr>
              <a:t>В </a:t>
            </a:r>
            <a:r>
              <a:rPr lang="uk-UA" sz="4000" i="1" dirty="0">
                <a:solidFill>
                  <a:schemeClr val="bg1"/>
                </a:solidFill>
              </a:rPr>
              <a:t>усякій скорботі Він нас потішає, щоб змогли потішати й ми тих, що в усякій скорботі знаходяться, тією потіхою, якою потішує Бог нас </a:t>
            </a:r>
            <a:r>
              <a:rPr lang="uk-UA" sz="4000" i="1" dirty="0" smtClean="0">
                <a:solidFill>
                  <a:schemeClr val="bg1"/>
                </a:solidFill>
              </a:rPr>
              <a:t>самих.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2-е до </a:t>
            </a:r>
            <a:r>
              <a:rPr lang="uk-UA" sz="4000" dirty="0" err="1" smtClean="0">
                <a:solidFill>
                  <a:schemeClr val="bg1"/>
                </a:solidFill>
              </a:rPr>
              <a:t>Коринтян</a:t>
            </a:r>
            <a:r>
              <a:rPr lang="uk-UA" sz="4000" dirty="0" smtClean="0">
                <a:solidFill>
                  <a:schemeClr val="bg1"/>
                </a:solidFill>
              </a:rPr>
              <a:t> 1:4</a:t>
            </a:r>
            <a:endParaRPr lang="uk-UA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151728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Аж ось постав між ними Ангел Господній, і осіяла їх Господня слава, та страх їх </a:t>
            </a:r>
            <a:r>
              <a:rPr lang="uk-UA" sz="4000" b="1" u="sng" dirty="0" smtClean="0">
                <a:solidFill>
                  <a:srgbClr val="FFFF00"/>
                </a:solidFill>
              </a:rPr>
              <a:t>охопив</a:t>
            </a:r>
            <a:r>
              <a:rPr lang="uk-UA" sz="4000" b="1" dirty="0" smtClean="0">
                <a:solidFill>
                  <a:srgbClr val="FFFF00"/>
                </a:solidFill>
              </a:rPr>
              <a:t>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Луки 2:9</a:t>
            </a:r>
            <a:endParaRPr lang="uk-UA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45950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Божий Ангел тоді до них мовив: </a:t>
            </a:r>
            <a:r>
              <a:rPr lang="uk-UA" sz="4000" b="1" dirty="0" err="1" smtClean="0">
                <a:solidFill>
                  <a:srgbClr val="FFFF00"/>
                </a:solidFill>
              </a:rPr>
              <a:t>„Ви</a:t>
            </a:r>
            <a:r>
              <a:rPr lang="uk-UA" sz="4000" b="1" dirty="0" smtClean="0">
                <a:solidFill>
                  <a:srgbClr val="FFFF00"/>
                </a:solidFill>
              </a:rPr>
              <a:t> не бійтесь, вам радість велику я звіщаю,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ту, що </a:t>
            </a:r>
            <a:r>
              <a:rPr lang="uk-UA" sz="4000" b="1" u="sng" dirty="0" smtClean="0">
                <a:solidFill>
                  <a:srgbClr val="FFFF00"/>
                </a:solidFill>
              </a:rPr>
              <a:t>буде</a:t>
            </a:r>
            <a:r>
              <a:rPr lang="uk-UA" sz="4000" b="1" dirty="0" smtClean="0">
                <a:solidFill>
                  <a:srgbClr val="FFFF00"/>
                </a:solidFill>
              </a:rPr>
              <a:t> всім людям. </a:t>
            </a:r>
            <a:endParaRPr lang="uk-UA" sz="40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45950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Бо нині родився вам у Давидовім місті Спаситель; то Христос </a:t>
            </a:r>
            <a:r>
              <a:rPr lang="uk-UA" sz="4000" b="1" u="sng" dirty="0" err="1" smtClean="0">
                <a:solidFill>
                  <a:srgbClr val="FFFF00"/>
                </a:solidFill>
              </a:rPr>
              <a:t>Господь</a:t>
            </a:r>
            <a:r>
              <a:rPr lang="uk-UA" sz="4000" b="1" dirty="0" err="1" smtClean="0">
                <a:solidFill>
                  <a:srgbClr val="FFFF00"/>
                </a:solidFill>
              </a:rPr>
              <a:t>.”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Луки 2:10-11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45950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І з Ангелом з’явилася раптом велика сила воїнства з Небес із </a:t>
            </a:r>
            <a:r>
              <a:rPr lang="uk-UA" sz="4000" b="1" u="sng" dirty="0" smtClean="0">
                <a:solidFill>
                  <a:srgbClr val="FFFF00"/>
                </a:solidFill>
              </a:rPr>
              <a:t>хвалою</a:t>
            </a:r>
            <a:r>
              <a:rPr lang="uk-UA" sz="4000" b="1" dirty="0" smtClean="0">
                <a:solidFill>
                  <a:srgbClr val="FFFF00"/>
                </a:solidFill>
              </a:rPr>
              <a:t> до Бога: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Луки 2:13</a:t>
            </a:r>
            <a:endParaRPr lang="uk-UA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5068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Слава Богові в висотах,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У людях мир, спокій на землі,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Добра воля в людях, мир на землі.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Луки 2:14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 smtClean="0">
                <a:solidFill>
                  <a:schemeClr val="bg1"/>
                </a:solidFill>
              </a:rPr>
              <a:t> 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 smtClean="0">
                <a:solidFill>
                  <a:schemeClr val="bg1"/>
                </a:solidFill>
              </a:rPr>
              <a:t>Мир залишаю вам, Мій </a:t>
            </a:r>
            <a:r>
              <a:rPr lang="uk-UA" sz="4000" i="1" dirty="0">
                <a:solidFill>
                  <a:schemeClr val="bg1"/>
                </a:solidFill>
              </a:rPr>
              <a:t>мир Я даю вам. Не так, як світ дає, Я даю вам. Хай не тривожиться ваше серце і не </a:t>
            </a:r>
            <a:r>
              <a:rPr lang="uk-UA" sz="4000" i="1" dirty="0" smtClean="0">
                <a:solidFill>
                  <a:schemeClr val="bg1"/>
                </a:solidFill>
              </a:rPr>
              <a:t>лякається.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Івана 14:27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20621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Радій, утішайся, о дочко Сіону! Втішайся, радій, дочко Єрусалиму!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Твій Цар до тебе уже гряде.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Захарія </a:t>
            </a:r>
            <a:r>
              <a:rPr lang="uk-UA" sz="4000" dirty="0">
                <a:solidFill>
                  <a:schemeClr val="bg1"/>
                </a:solidFill>
              </a:rPr>
              <a:t>9:9</a:t>
            </a: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Не бійся, дочко Сіонська! Ото Цар твій іде, сидячи на </a:t>
            </a:r>
            <a:r>
              <a:rPr lang="uk-UA" sz="4000" i="1" dirty="0" err="1">
                <a:solidFill>
                  <a:schemeClr val="bg1"/>
                </a:solidFill>
              </a:rPr>
              <a:t>ослі</a:t>
            </a:r>
            <a:r>
              <a:rPr lang="uk-UA" sz="4000" i="1" dirty="0">
                <a:solidFill>
                  <a:schemeClr val="bg1"/>
                </a:solidFill>
              </a:rPr>
              <a:t> </a:t>
            </a:r>
            <a:r>
              <a:rPr lang="uk-UA" sz="4000" i="1" dirty="0" smtClean="0">
                <a:solidFill>
                  <a:schemeClr val="bg1"/>
                </a:solidFill>
              </a:rPr>
              <a:t>молодому!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Івана </a:t>
            </a:r>
            <a:r>
              <a:rPr lang="uk-UA" sz="4000" dirty="0">
                <a:solidFill>
                  <a:schemeClr val="bg1"/>
                </a:solidFill>
              </a:rPr>
              <a:t>12:15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845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Спасіння у Ньому і правда,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І мир сповістить Він народам.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Захарія 9:10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 smtClean="0">
                <a:solidFill>
                  <a:schemeClr val="bg1"/>
                </a:solidFill>
              </a:rPr>
              <a:t> 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>
                <a:solidFill>
                  <a:schemeClr val="bg1"/>
                </a:solidFill>
              </a:rPr>
              <a:t>Коли ж </a:t>
            </a:r>
            <a:r>
              <a:rPr lang="uk-UA" sz="4000" i="1" dirty="0" smtClean="0">
                <a:solidFill>
                  <a:schemeClr val="bg1"/>
                </a:solidFill>
              </a:rPr>
              <a:t>з’явилися благодать і любов до людей нашого Спасителя – Бога, </a:t>
            </a:r>
            <a:r>
              <a:rPr lang="uk-UA" sz="4000" i="1" dirty="0">
                <a:solidFill>
                  <a:schemeClr val="bg1"/>
                </a:solidFill>
              </a:rPr>
              <a:t>Він нас спас не з причини праведних учинків, які ми вчинили, але зі Своєї </a:t>
            </a:r>
            <a:r>
              <a:rPr lang="uk-UA" sz="4000" i="1" dirty="0" smtClean="0">
                <a:solidFill>
                  <a:schemeClr val="bg1"/>
                </a:solidFill>
              </a:rPr>
              <a:t>милості…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Тит 3:4-5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708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FF00"/>
                </a:solidFill>
              </a:rPr>
              <a:t>Тоді розплющаться сліпим їх очі, будуть вуха глухим відкриті,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Мов </a:t>
            </a:r>
            <a:r>
              <a:rPr lang="uk-UA" sz="4000" b="1" u="sng" dirty="0" smtClean="0">
                <a:solidFill>
                  <a:srgbClr val="FFFF00"/>
                </a:solidFill>
              </a:rPr>
              <a:t>олень</a:t>
            </a:r>
            <a:r>
              <a:rPr lang="uk-UA" sz="4000" b="1" dirty="0" smtClean="0">
                <a:solidFill>
                  <a:srgbClr val="FFFF00"/>
                </a:solidFill>
              </a:rPr>
              <a:t>, тоді скочить кривий,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Заспіває язик німий.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35:5-6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 smtClean="0">
                <a:solidFill>
                  <a:schemeClr val="bg1"/>
                </a:solidFill>
              </a:rPr>
              <a:t> 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>
                <a:solidFill>
                  <a:schemeClr val="bg1"/>
                </a:solidFill>
              </a:rPr>
              <a:t>Ісус же промовив у відповідь їм: «Ідіть, і перекажіть Іванові, що ви чуєте й бачите: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>
                <a:solidFill>
                  <a:schemeClr val="bg1"/>
                </a:solidFill>
              </a:rPr>
              <a:t>сліпі прозрівають, і криві ходять»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Матвія 11:4-5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5068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FF00"/>
                </a:solidFill>
              </a:rPr>
              <a:t>Тоді розплющаться сліпим їх очі, будуть вуха глухим відкриті,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Мов </a:t>
            </a:r>
            <a:r>
              <a:rPr lang="uk-UA" sz="4000" b="1" u="sng" dirty="0" smtClean="0">
                <a:solidFill>
                  <a:srgbClr val="FFFF00"/>
                </a:solidFill>
              </a:rPr>
              <a:t>олень</a:t>
            </a:r>
            <a:r>
              <a:rPr lang="uk-UA" sz="4000" b="1" dirty="0" smtClean="0">
                <a:solidFill>
                  <a:srgbClr val="FFFF00"/>
                </a:solidFill>
              </a:rPr>
              <a:t>, тоді скочить кривий,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Заспіває язик німий.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35:5-6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Стають чистими прокажені, і чують глухі, і померлі встають, а вбогим звіщається Добра Новина</a:t>
            </a:r>
            <a:r>
              <a:rPr lang="uk-UA" sz="4000" i="1" dirty="0" smtClean="0">
                <a:solidFill>
                  <a:schemeClr val="bg1"/>
                </a:solidFill>
              </a:rPr>
              <a:t>…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Матвія 11:5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708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Свою отару буде Він пасти, як Пастир.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Збере ягнят Своїм раменом,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На грудях їх носити буде, а дійних буде водити Він.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40:11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 smtClean="0">
                <a:solidFill>
                  <a:schemeClr val="bg1"/>
                </a:solidFill>
              </a:rPr>
              <a:t>Господь </a:t>
            </a:r>
            <a:r>
              <a:rPr lang="uk-UA" sz="4000" i="1" dirty="0">
                <a:solidFill>
                  <a:schemeClr val="bg1"/>
                </a:solidFill>
              </a:rPr>
              <a:t>то мій Пастир, тому в </a:t>
            </a:r>
            <a:r>
              <a:rPr lang="uk-UA" sz="4000" i="1" dirty="0" err="1">
                <a:solidFill>
                  <a:schemeClr val="bg1"/>
                </a:solidFill>
              </a:rPr>
              <a:t>недостатку</a:t>
            </a:r>
            <a:r>
              <a:rPr lang="uk-UA" sz="4000" i="1" dirty="0">
                <a:solidFill>
                  <a:schemeClr val="bg1"/>
                </a:solidFill>
              </a:rPr>
              <a:t> не буду,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>
                <a:solidFill>
                  <a:schemeClr val="bg1"/>
                </a:solidFill>
              </a:rPr>
              <a:t>на пасовиськах зелених оселить мене, на </a:t>
            </a:r>
            <a:r>
              <a:rPr lang="uk-UA" sz="4000" i="1" dirty="0" err="1">
                <a:solidFill>
                  <a:schemeClr val="bg1"/>
                </a:solidFill>
              </a:rPr>
              <a:t>тихую</a:t>
            </a:r>
            <a:r>
              <a:rPr lang="uk-UA" sz="4000" i="1" dirty="0">
                <a:solidFill>
                  <a:schemeClr val="bg1"/>
                </a:solidFill>
              </a:rPr>
              <a:t> воду мене запровадить!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>
                <a:solidFill>
                  <a:schemeClr val="bg1"/>
                </a:solidFill>
              </a:rPr>
              <a:t>Він душу мою відживляє…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Псалом </a:t>
            </a:r>
            <a:r>
              <a:rPr lang="uk-UA" sz="4000" dirty="0">
                <a:solidFill>
                  <a:schemeClr val="bg1"/>
                </a:solidFill>
              </a:rPr>
              <a:t>22:1-3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5417"/>
            <a:ext cx="9144000" cy="686341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Звучить той клич, той голос у пустелі: Готуйте для Господа путь, зробіть серед степу для Бога рівний шлях.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40:3</a:t>
            </a:r>
          </a:p>
          <a:p>
            <a:r>
              <a:rPr lang="uk-UA" sz="40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 smtClean="0">
                <a:solidFill>
                  <a:schemeClr val="bg1"/>
                </a:solidFill>
              </a:rPr>
              <a:t>Виступив був так Іван…І він проповідував, кажучи: «Услід за мною йде он Потужніший від мене, що Йому я негідний, нагнувшись, розв'язати ремінця від </a:t>
            </a:r>
            <a:r>
              <a:rPr lang="uk-UA" sz="4000" i="1" dirty="0" err="1" smtClean="0">
                <a:solidFill>
                  <a:schemeClr val="bg1"/>
                </a:solidFill>
              </a:rPr>
              <a:t>узуття</a:t>
            </a:r>
            <a:r>
              <a:rPr lang="uk-UA" sz="4000" i="1" dirty="0" smtClean="0">
                <a:solidFill>
                  <a:schemeClr val="bg1"/>
                </a:solidFill>
              </a:rPr>
              <a:t> Його».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Марка 1:4,7</a:t>
            </a:r>
            <a:endParaRPr lang="uk-UA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708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До Нього ідіть, утомлені всі,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обтяжені, Він заспокоїть вас.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Ярмо Його візьміть та від Нього навчіться,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Бо лагідний Він, покірний Він серцем,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І знайдете спокій ви душам своїм.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Матвія 11:28-29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 smtClean="0">
                <a:solidFill>
                  <a:schemeClr val="bg1"/>
                </a:solidFill>
              </a:rPr>
              <a:t> 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>
                <a:solidFill>
                  <a:schemeClr val="bg1"/>
                </a:solidFill>
              </a:rPr>
              <a:t>Я Пастир Добрий! Пастир добрий кладе життя власне за </a:t>
            </a:r>
            <a:r>
              <a:rPr lang="uk-UA" sz="4000" i="1" dirty="0" smtClean="0">
                <a:solidFill>
                  <a:schemeClr val="bg1"/>
                </a:solidFill>
              </a:rPr>
              <a:t>вівці.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Івана 10:11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20621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Ярмо Його любе, тягар легкий.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Матвія 11:30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 smtClean="0">
                <a:solidFill>
                  <a:schemeClr val="bg1"/>
                </a:solidFill>
              </a:rPr>
              <a:t> 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 smtClean="0">
                <a:solidFill>
                  <a:schemeClr val="bg1"/>
                </a:solidFill>
              </a:rPr>
              <a:t>А ті, хто надію складає на Господа, силу відновлять, крила підіймуть, немов ті орли, будуть бігати і не потомляться, будуть ходити і не помучаться!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40:31</a:t>
            </a:r>
            <a:endParaRPr lang="uk-UA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35686" y="3075057"/>
            <a:ext cx="18726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>
                <a:solidFill>
                  <a:schemeClr val="bg1"/>
                </a:solidFill>
              </a:rPr>
              <a:t>*    *    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708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Це Агнець Божий, що світу гріхи усі на себе бере.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Івана 1:29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І знайте, що не тлінним сріблом або золотом відкуплені ви були від марного вашого життя, що передане вам від батьків, але дорогоцінною кров'ю Христа, як непорочного й чистого Ягняти…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1-е Петр</a:t>
            </a:r>
            <a:r>
              <a:rPr lang="uk-UA" sz="4000" dirty="0">
                <a:solidFill>
                  <a:schemeClr val="bg1"/>
                </a:solidFill>
              </a:rPr>
              <a:t>а</a:t>
            </a:r>
            <a:r>
              <a:rPr lang="uk-UA" sz="4000" dirty="0" smtClean="0">
                <a:solidFill>
                  <a:schemeClr val="bg1"/>
                </a:solidFill>
              </a:rPr>
              <a:t> 1:18-19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708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Зазнав зневаги та гоніння, був гнаний людьми… 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53:3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Він гноблений був та </a:t>
            </a:r>
            <a:r>
              <a:rPr lang="uk-UA" sz="4000" i="1" dirty="0" err="1">
                <a:solidFill>
                  <a:schemeClr val="bg1"/>
                </a:solidFill>
              </a:rPr>
              <a:t>понижуваний</a:t>
            </a:r>
            <a:r>
              <a:rPr lang="uk-UA" sz="4000" i="1" dirty="0">
                <a:solidFill>
                  <a:schemeClr val="bg1"/>
                </a:solidFill>
              </a:rPr>
              <a:t>, але уст Своїх не відкривав. Як ягня був проваджений Він на заколення, й як овечка перед стрижіями своїми мовчить, так і Він не відкривав Своїх уст…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</a:t>
            </a:r>
            <a:r>
              <a:rPr lang="uk-UA" sz="4000" dirty="0">
                <a:solidFill>
                  <a:schemeClr val="bg1"/>
                </a:solidFill>
              </a:rPr>
              <a:t>53:7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20621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Терпів скорботи і недуги.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</a:t>
            </a:r>
            <a:r>
              <a:rPr lang="uk-UA" sz="4000" dirty="0">
                <a:solidFill>
                  <a:schemeClr val="bg1"/>
                </a:solidFill>
              </a:rPr>
              <a:t>53:3</a:t>
            </a: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І, </a:t>
            </a:r>
            <a:r>
              <a:rPr lang="uk-UA" sz="4000" i="1" dirty="0" err="1">
                <a:solidFill>
                  <a:schemeClr val="bg1"/>
                </a:solidFill>
              </a:rPr>
              <a:t>плювавши</a:t>
            </a:r>
            <a:r>
              <a:rPr lang="uk-UA" sz="4000" i="1" dirty="0">
                <a:solidFill>
                  <a:schemeClr val="bg1"/>
                </a:solidFill>
              </a:rPr>
              <a:t> на Нього, хапали тростину, та й по голові Його били…А коли назнущалися з Нього… повели Його на розп'яття.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Матвія 27:30-31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708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FF00"/>
                </a:solidFill>
              </a:rPr>
              <a:t>Істинно Він поніс наш біль і немочі наші.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Він поранений був за наш гріх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>
                <a:solidFill>
                  <a:schemeClr val="bg1"/>
                </a:solidFill>
              </a:rPr>
              <a:t>Ісая </a:t>
            </a:r>
            <a:r>
              <a:rPr lang="uk-UA" sz="4000" dirty="0" smtClean="0">
                <a:solidFill>
                  <a:schemeClr val="bg1"/>
                </a:solidFill>
              </a:rPr>
              <a:t>53:4-5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>
                <a:solidFill>
                  <a:schemeClr val="bg1"/>
                </a:solidFill>
              </a:rPr>
              <a:t>І, роздягнувши Його, багряницю наділи на Нього. І, сплівши з тернини вінка, поклали Йому на голову, а тростину в правицю Його. І, навколішки падаючи перед Ним, сміялися з Нього й казали: «Радій, Царю Юдейський!»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Матвія 27:28-29</a:t>
            </a:r>
            <a:endParaRPr lang="uk-UA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5068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І страждав за провини наші.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Покарання за наш мир було на ньому.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53:4-5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І, </a:t>
            </a:r>
            <a:r>
              <a:rPr lang="uk-UA" sz="4000" i="1" dirty="0" err="1">
                <a:solidFill>
                  <a:schemeClr val="bg1"/>
                </a:solidFill>
              </a:rPr>
              <a:t>плювавши</a:t>
            </a:r>
            <a:r>
              <a:rPr lang="uk-UA" sz="4000" i="1" dirty="0">
                <a:solidFill>
                  <a:schemeClr val="bg1"/>
                </a:solidFill>
              </a:rPr>
              <a:t> на Нього, хапали тростину, та й по голові Його били…А коли назнущалися з Нього, зняли з Нього плаща, і зодягнули в одежу Його. І повели Його на розп'яття.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Матвія 27:30-31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228398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Зцілили нас Його рани.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53:5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 smtClean="0">
                <a:solidFill>
                  <a:schemeClr val="bg1"/>
                </a:solidFill>
              </a:rPr>
              <a:t> 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>
                <a:solidFill>
                  <a:schemeClr val="bg1"/>
                </a:solidFill>
              </a:rPr>
              <a:t>Бо </a:t>
            </a:r>
            <a:r>
              <a:rPr lang="uk-UA" sz="4000" i="1" dirty="0" err="1">
                <a:solidFill>
                  <a:schemeClr val="bg1"/>
                </a:solidFill>
              </a:rPr>
              <a:t>поскільки</a:t>
            </a:r>
            <a:r>
              <a:rPr lang="uk-UA" sz="4000" i="1" dirty="0">
                <a:solidFill>
                  <a:schemeClr val="bg1"/>
                </a:solidFill>
              </a:rPr>
              <a:t> намножуються в нас терпіння Христові, так через Христа й </a:t>
            </a:r>
            <a:r>
              <a:rPr lang="uk-UA" sz="4000" i="1" dirty="0" err="1">
                <a:solidFill>
                  <a:schemeClr val="bg1"/>
                </a:solidFill>
              </a:rPr>
              <a:t>потішення</a:t>
            </a:r>
            <a:r>
              <a:rPr lang="uk-UA" sz="4000" i="1" dirty="0">
                <a:solidFill>
                  <a:schemeClr val="bg1"/>
                </a:solidFill>
              </a:rPr>
              <a:t> наше намножується.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2-е до </a:t>
            </a:r>
            <a:r>
              <a:rPr lang="uk-UA" sz="4000" dirty="0" err="1" smtClean="0">
                <a:solidFill>
                  <a:schemeClr val="bg1"/>
                </a:solidFill>
              </a:rPr>
              <a:t>Коринтян</a:t>
            </a:r>
            <a:r>
              <a:rPr lang="uk-UA" sz="4000" dirty="0" smtClean="0">
                <a:solidFill>
                  <a:schemeClr val="bg1"/>
                </a:solidFill>
              </a:rPr>
              <a:t> </a:t>
            </a:r>
            <a:r>
              <a:rPr lang="uk-UA" sz="4000" dirty="0">
                <a:solidFill>
                  <a:schemeClr val="bg1"/>
                </a:solidFill>
              </a:rPr>
              <a:t>1:5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5068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Піднесуться усі роздоли, осядуть пагорби й гори всі; хай між рівнин дорога йде пряма.</a:t>
            </a:r>
            <a:r>
              <a:rPr lang="uk-UA" sz="4000" dirty="0" smtClean="0">
                <a:solidFill>
                  <a:srgbClr val="FFFF00"/>
                </a:solidFill>
              </a:rPr>
              <a:t> 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40:4</a:t>
            </a:r>
          </a:p>
          <a:p>
            <a:r>
              <a:rPr lang="uk-UA" sz="40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 smtClean="0">
                <a:solidFill>
                  <a:schemeClr val="bg1"/>
                </a:solidFill>
              </a:rPr>
              <a:t>Тому що немає нічого захованого, що не виявилося б, і немає таємного, яке б не розкрилося. Якщо хто має вуха, щоби слухати, нехай слухає!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Марка 4:22,23</a:t>
            </a:r>
            <a:endParaRPr lang="uk-UA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20621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Зцілили нас Його рани.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53:5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 smtClean="0">
                <a:solidFill>
                  <a:schemeClr val="bg1"/>
                </a:solidFill>
              </a:rPr>
              <a:t> 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ru-RU" sz="4000" i="1" dirty="0" err="1" smtClean="0">
                <a:solidFill>
                  <a:schemeClr val="bg1"/>
                </a:solidFill>
              </a:rPr>
              <a:t>Він</a:t>
            </a:r>
            <a:r>
              <a:rPr lang="ru-RU" sz="4000" i="1" dirty="0" smtClean="0">
                <a:solidFill>
                  <a:schemeClr val="bg1"/>
                </a:solidFill>
              </a:rPr>
              <a:t> </a:t>
            </a:r>
            <a:r>
              <a:rPr lang="ru-RU" sz="4000" i="1" dirty="0" err="1" smtClean="0">
                <a:solidFill>
                  <a:schemeClr val="bg1"/>
                </a:solidFill>
              </a:rPr>
              <a:t>тілом</a:t>
            </a:r>
            <a:r>
              <a:rPr lang="ru-RU" sz="4000" i="1" dirty="0" smtClean="0">
                <a:solidFill>
                  <a:schemeClr val="bg1"/>
                </a:solidFill>
              </a:rPr>
              <a:t> </a:t>
            </a:r>
            <a:r>
              <a:rPr lang="ru-RU" sz="4000" i="1" dirty="0" err="1" smtClean="0">
                <a:solidFill>
                  <a:schemeClr val="bg1"/>
                </a:solidFill>
              </a:rPr>
              <a:t>Своїм</a:t>
            </a:r>
            <a:r>
              <a:rPr lang="ru-RU" sz="4000" i="1" dirty="0" smtClean="0">
                <a:solidFill>
                  <a:schemeClr val="bg1"/>
                </a:solidFill>
              </a:rPr>
              <a:t> Сам </a:t>
            </a:r>
            <a:r>
              <a:rPr lang="ru-RU" sz="4000" i="1" dirty="0" err="1" smtClean="0">
                <a:solidFill>
                  <a:schemeClr val="bg1"/>
                </a:solidFill>
              </a:rPr>
              <a:t>підніс</a:t>
            </a:r>
            <a:r>
              <a:rPr lang="ru-RU" sz="4000" i="1" dirty="0" smtClean="0">
                <a:solidFill>
                  <a:schemeClr val="bg1"/>
                </a:solidFill>
              </a:rPr>
              <a:t> </a:t>
            </a:r>
            <a:r>
              <a:rPr lang="ru-RU" sz="4000" i="1" dirty="0" err="1" smtClean="0">
                <a:solidFill>
                  <a:schemeClr val="bg1"/>
                </a:solidFill>
              </a:rPr>
              <a:t>гріхи</a:t>
            </a:r>
            <a:r>
              <a:rPr lang="ru-RU" sz="4000" i="1" dirty="0" smtClean="0">
                <a:solidFill>
                  <a:schemeClr val="bg1"/>
                </a:solidFill>
              </a:rPr>
              <a:t> </a:t>
            </a:r>
            <a:r>
              <a:rPr lang="ru-RU" sz="4000" i="1" dirty="0" err="1" smtClean="0">
                <a:solidFill>
                  <a:schemeClr val="bg1"/>
                </a:solidFill>
              </a:rPr>
              <a:t>наші</a:t>
            </a:r>
            <a:r>
              <a:rPr lang="ru-RU" sz="4000" i="1" dirty="0" smtClean="0">
                <a:solidFill>
                  <a:schemeClr val="bg1"/>
                </a:solidFill>
              </a:rPr>
              <a:t> на дерево, </a:t>
            </a:r>
            <a:r>
              <a:rPr lang="ru-RU" sz="4000" i="1" dirty="0" err="1" smtClean="0">
                <a:solidFill>
                  <a:schemeClr val="bg1"/>
                </a:solidFill>
              </a:rPr>
              <a:t>щоб</a:t>
            </a:r>
            <a:r>
              <a:rPr lang="ru-RU" sz="4000" i="1" dirty="0" smtClean="0">
                <a:solidFill>
                  <a:schemeClr val="bg1"/>
                </a:solidFill>
              </a:rPr>
              <a:t> ми </a:t>
            </a:r>
            <a:r>
              <a:rPr lang="ru-RU" sz="4000" i="1" dirty="0" err="1" smtClean="0">
                <a:solidFill>
                  <a:schemeClr val="bg1"/>
                </a:solidFill>
              </a:rPr>
              <a:t>вмерли</a:t>
            </a:r>
            <a:r>
              <a:rPr lang="ru-RU" sz="4000" i="1" dirty="0" smtClean="0">
                <a:solidFill>
                  <a:schemeClr val="bg1"/>
                </a:solidFill>
              </a:rPr>
              <a:t> для </a:t>
            </a:r>
            <a:r>
              <a:rPr lang="ru-RU" sz="4000" i="1" dirty="0" err="1" smtClean="0">
                <a:solidFill>
                  <a:schemeClr val="bg1"/>
                </a:solidFill>
              </a:rPr>
              <a:t>гріхів</a:t>
            </a:r>
            <a:r>
              <a:rPr lang="ru-RU" sz="4000" i="1" dirty="0" smtClean="0">
                <a:solidFill>
                  <a:schemeClr val="bg1"/>
                </a:solidFill>
              </a:rPr>
              <a:t> та для праведности жили; </a:t>
            </a:r>
            <a:r>
              <a:rPr lang="ru-RU" sz="4000" i="1" dirty="0" err="1" smtClean="0">
                <a:solidFill>
                  <a:schemeClr val="bg1"/>
                </a:solidFill>
              </a:rPr>
              <a:t>Його</a:t>
            </a:r>
            <a:r>
              <a:rPr lang="ru-RU" sz="4000" i="1" dirty="0" smtClean="0">
                <a:solidFill>
                  <a:schemeClr val="bg1"/>
                </a:solidFill>
              </a:rPr>
              <a:t> ранами </a:t>
            </a:r>
            <a:r>
              <a:rPr lang="ru-RU" sz="4000" i="1" dirty="0" err="1" smtClean="0">
                <a:solidFill>
                  <a:schemeClr val="bg1"/>
                </a:solidFill>
              </a:rPr>
              <a:t>ви</a:t>
            </a:r>
            <a:r>
              <a:rPr lang="ru-RU" sz="4000" i="1" dirty="0" smtClean="0">
                <a:solidFill>
                  <a:schemeClr val="bg1"/>
                </a:solidFill>
              </a:rPr>
              <a:t> </a:t>
            </a:r>
            <a:r>
              <a:rPr lang="ru-RU" sz="4000" i="1" dirty="0" err="1" smtClean="0">
                <a:solidFill>
                  <a:schemeClr val="bg1"/>
                </a:solidFill>
              </a:rPr>
              <a:t>вздоровилися</a:t>
            </a:r>
            <a:r>
              <a:rPr lang="ru-RU" sz="4000" i="1" dirty="0" smtClean="0">
                <a:solidFill>
                  <a:schemeClr val="bg1"/>
                </a:solidFill>
              </a:rPr>
              <a:t>.</a:t>
            </a:r>
            <a:endParaRPr lang="en-US" sz="4000" i="1" dirty="0" smtClean="0">
              <a:solidFill>
                <a:schemeClr val="bg1"/>
              </a:solidFill>
            </a:endParaRPr>
          </a:p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1</a:t>
            </a:r>
            <a:r>
              <a:rPr lang="uk-UA" sz="4000" dirty="0" smtClean="0">
                <a:solidFill>
                  <a:schemeClr val="bg1"/>
                </a:solidFill>
              </a:rPr>
              <a:t>-е Петра 2:24</a:t>
            </a:r>
            <a:endParaRPr lang="uk-UA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845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Блукали ми, як вівці ті, усі блукали;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Кожен збочив на свій шлях;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>
                <a:solidFill>
                  <a:schemeClr val="bg1"/>
                </a:solidFill>
              </a:rPr>
              <a:t>Ісая 53:6</a:t>
            </a: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Я відкрив Тобі гріх свій, і не сховав був провини своєї. Я сказав був: «Признаюся в проступках своїх перед Господом!» І  провину мого гріха Ти </a:t>
            </a:r>
            <a:r>
              <a:rPr lang="uk-UA" sz="4000" i="1" dirty="0" smtClean="0">
                <a:solidFill>
                  <a:schemeClr val="bg1"/>
                </a:solidFill>
              </a:rPr>
              <a:t>простив.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Псалом 31:5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36174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І Господь на Нього поклав гріх нас усіх.</a:t>
            </a:r>
            <a:endParaRPr lang="uk-UA" sz="4000" b="1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53:6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Послухайте-но, всі народи, і побачте мій біль.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Плач Єремії 1:18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20621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Розірвав той глум Йому серце,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І Він став знесилений…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Псалом </a:t>
            </a:r>
            <a:r>
              <a:rPr lang="uk-UA" sz="4000" dirty="0">
                <a:solidFill>
                  <a:schemeClr val="bg1"/>
                </a:solidFill>
              </a:rPr>
              <a:t>68:21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Затривожена зараз душа Моя. І що Я повім? Заступи Мене, Отче, від цієї години! Та на те Я й прийшов на годину оцю…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Івана 12:27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5068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Чекав співчуття, та немає його;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І шукав Він тих, хто Його розрадить, та не знайшов.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Псалом 68:21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 smtClean="0">
                <a:solidFill>
                  <a:schemeClr val="bg1"/>
                </a:solidFill>
              </a:rPr>
              <a:t> 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 smtClean="0">
                <a:solidFill>
                  <a:schemeClr val="bg1"/>
                </a:solidFill>
              </a:rPr>
              <a:t>А коло години дев'ятої скрикнув Ісус гучним голосом, кажучи: «Елі, </a:t>
            </a:r>
            <a:r>
              <a:rPr lang="uk-UA" sz="4000" i="1" dirty="0" err="1" smtClean="0">
                <a:solidFill>
                  <a:schemeClr val="bg1"/>
                </a:solidFill>
              </a:rPr>
              <a:t>Елі</a:t>
            </a:r>
            <a:r>
              <a:rPr lang="uk-UA" sz="4000" i="1" dirty="0" smtClean="0">
                <a:solidFill>
                  <a:schemeClr val="bg1"/>
                </a:solidFill>
              </a:rPr>
              <a:t>, лама </a:t>
            </a:r>
            <a:r>
              <a:rPr lang="uk-UA" sz="4000" i="1" dirty="0" err="1" smtClean="0">
                <a:solidFill>
                  <a:schemeClr val="bg1"/>
                </a:solidFill>
              </a:rPr>
              <a:t>савахтані</a:t>
            </a:r>
            <a:r>
              <a:rPr lang="uk-UA" sz="4000" i="1" dirty="0" smtClean="0">
                <a:solidFill>
                  <a:schemeClr val="bg1"/>
                </a:solidFill>
              </a:rPr>
              <a:t>?» цебто: «Боже Мій, Боже Мій, нащо Мене Ти покинув?»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Матвія 27:46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228398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Поглянь, дивись, чи є іще такий біль, як той біль, що в Нього.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Плач Єремії 1:12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Послухайте-но, всі народи, і побачте мій біль.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Плач Єремії 1:18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845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FF00"/>
                </a:solidFill>
              </a:rPr>
              <a:t>Його від землі, </a:t>
            </a:r>
            <a:r>
              <a:rPr lang="uk-UA" sz="4000" b="1" dirty="0" err="1">
                <a:solidFill>
                  <a:srgbClr val="FFFF00"/>
                </a:solidFill>
              </a:rPr>
              <a:t>землі</a:t>
            </a:r>
            <a:r>
              <a:rPr lang="uk-UA" sz="4000" b="1" dirty="0">
                <a:solidFill>
                  <a:srgbClr val="FFFF00"/>
                </a:solidFill>
              </a:rPr>
              <a:t> живих відірвали, бо за провину свого народу Він прийняв смерть.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>
                <a:solidFill>
                  <a:schemeClr val="bg1"/>
                </a:solidFill>
              </a:rPr>
              <a:t>Ісая 53:8</a:t>
            </a:r>
          </a:p>
          <a:p>
            <a:r>
              <a:rPr lang="uk-UA" sz="4000" dirty="0" smtClean="0">
                <a:solidFill>
                  <a:schemeClr val="bg1"/>
                </a:solidFill>
              </a:rPr>
              <a:t> 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>
                <a:solidFill>
                  <a:schemeClr val="bg1"/>
                </a:solidFill>
              </a:rPr>
              <a:t>Скрикнувши гучним голосом, Ісус промовив: «Отче, у Твої руки передаю Свій дух!». Сказавши це, Він віддав </a:t>
            </a:r>
            <a:r>
              <a:rPr lang="uk-UA" sz="4000" i="1" dirty="0" smtClean="0">
                <a:solidFill>
                  <a:schemeClr val="bg1"/>
                </a:solidFill>
              </a:rPr>
              <a:t>духа.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Луки 23:46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845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FF00"/>
                </a:solidFill>
              </a:rPr>
              <a:t>В </a:t>
            </a:r>
            <a:r>
              <a:rPr lang="uk-UA" sz="4000" b="1" dirty="0" err="1">
                <a:solidFill>
                  <a:srgbClr val="FFFF00"/>
                </a:solidFill>
              </a:rPr>
              <a:t>аду</a:t>
            </a:r>
            <a:r>
              <a:rPr lang="uk-UA" sz="4000" b="1" dirty="0">
                <a:solidFill>
                  <a:srgbClr val="FFFF00"/>
                </a:solidFill>
              </a:rPr>
              <a:t> не лишиш Його душі, і не дозволиш Ти, щоби святий побачив тління.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>
                <a:solidFill>
                  <a:schemeClr val="bg1"/>
                </a:solidFill>
              </a:rPr>
              <a:t>Псалом </a:t>
            </a:r>
            <a:r>
              <a:rPr lang="uk-UA" sz="4000" dirty="0" smtClean="0">
                <a:solidFill>
                  <a:schemeClr val="bg1"/>
                </a:solidFill>
              </a:rPr>
              <a:t>15:10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 smtClean="0">
                <a:solidFill>
                  <a:schemeClr val="bg1"/>
                </a:solidFill>
              </a:rPr>
              <a:t> 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 smtClean="0">
                <a:solidFill>
                  <a:schemeClr val="bg1"/>
                </a:solidFill>
              </a:rPr>
              <a:t>Та Бог воскресив Його, пута </a:t>
            </a:r>
            <a:r>
              <a:rPr lang="uk-UA" sz="4000" i="1" dirty="0" err="1" smtClean="0">
                <a:solidFill>
                  <a:schemeClr val="bg1"/>
                </a:solidFill>
              </a:rPr>
              <a:t>смерти</a:t>
            </a:r>
            <a:r>
              <a:rPr lang="uk-UA" sz="4000" i="1" dirty="0" smtClean="0">
                <a:solidFill>
                  <a:schemeClr val="bg1"/>
                </a:solidFill>
              </a:rPr>
              <a:t> усунувши, вона бо тримати Його не могла.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Дії 2:24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845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Брами, верхи піднесіть,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Відкрийтеся ви, о двері </a:t>
            </a:r>
            <a:r>
              <a:rPr lang="uk-UA" sz="4000" b="1" dirty="0" err="1" smtClean="0">
                <a:solidFill>
                  <a:srgbClr val="FFFF00"/>
                </a:solidFill>
              </a:rPr>
              <a:t>вічнії</a:t>
            </a:r>
            <a:r>
              <a:rPr lang="uk-UA" sz="4000" b="1" dirty="0" smtClean="0">
                <a:solidFill>
                  <a:srgbClr val="FFFF00"/>
                </a:solidFill>
              </a:rPr>
              <a:t>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Слави Цар увійде.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dirty="0" smtClean="0">
                <a:solidFill>
                  <a:schemeClr val="bg1"/>
                </a:solidFill>
              </a:rPr>
              <a:t> 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>
                <a:solidFill>
                  <a:schemeClr val="bg1"/>
                </a:solidFill>
              </a:rPr>
              <a:t>Ось Я стою під дверима та стукаю: коли хто почує Мій голос і двері відчинить, Я до нього ввійду, і буду вечеряти з ним, а він зо </a:t>
            </a:r>
            <a:r>
              <a:rPr lang="uk-UA" sz="4000" i="1" dirty="0" smtClean="0">
                <a:solidFill>
                  <a:schemeClr val="bg1"/>
                </a:solidFill>
              </a:rPr>
              <a:t>Мною.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Одкровення 3:20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708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Хто Він, Цар слави?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Господь сильний, кріпкий та могутній у битві.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Господь Бог сил, Він є Цар слави.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Псалом 23:7-10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Ось Я стою під дверима та стукаю: коли хто почує Мій голос і двері відчинить, Я до нього ввійду, і буду вечеряти з ним, а він зо </a:t>
            </a:r>
            <a:r>
              <a:rPr lang="uk-UA" sz="4000" i="1" dirty="0" smtClean="0">
                <a:solidFill>
                  <a:schemeClr val="bg1"/>
                </a:solidFill>
              </a:rPr>
              <a:t>Мною.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Одкровення 3:20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708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Буде явлена слава його,</a:t>
            </a:r>
          </a:p>
          <a:p>
            <a:r>
              <a:rPr lang="uk-UA" sz="4000" b="1" dirty="0" err="1" smtClean="0">
                <a:solidFill>
                  <a:srgbClr val="FFFF00"/>
                </a:solidFill>
              </a:rPr>
              <a:t>Господняя</a:t>
            </a:r>
            <a:r>
              <a:rPr lang="uk-UA" sz="4000" b="1" dirty="0" smtClean="0">
                <a:solidFill>
                  <a:srgbClr val="FFFF00"/>
                </a:solidFill>
              </a:rPr>
              <a:t> слава;</a:t>
            </a:r>
          </a:p>
          <a:p>
            <a:r>
              <a:rPr lang="uk-UA" sz="4000" b="1" dirty="0" smtClean="0">
                <a:solidFill>
                  <a:srgbClr val="FFFF00"/>
                </a:solidFill>
              </a:rPr>
              <a:t>І побачить разом її кожне тіло;</a:t>
            </a:r>
          </a:p>
          <a:p>
            <a:r>
              <a:rPr lang="uk-UA" sz="4000" b="1" dirty="0" smtClean="0">
                <a:solidFill>
                  <a:srgbClr val="FFFF00"/>
                </a:solidFill>
              </a:rPr>
              <a:t>Бо Господні вуста це прорекли.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40:5</a:t>
            </a:r>
          </a:p>
          <a:p>
            <a:r>
              <a:rPr lang="uk-UA" sz="40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 smtClean="0">
                <a:solidFill>
                  <a:schemeClr val="bg1"/>
                </a:solidFill>
              </a:rPr>
              <a:t>Бо ми сповістили вам силу та прихід Господа нашого Ісуса Христа, не йдучи за хитро видуманими байками, але </a:t>
            </a:r>
            <a:r>
              <a:rPr lang="uk-UA" sz="4000" i="1" dirty="0" err="1" smtClean="0">
                <a:solidFill>
                  <a:schemeClr val="bg1"/>
                </a:solidFill>
              </a:rPr>
              <a:t>бувши</a:t>
            </a:r>
            <a:r>
              <a:rPr lang="uk-UA" sz="4000" i="1" dirty="0" smtClean="0">
                <a:solidFill>
                  <a:schemeClr val="bg1"/>
                </a:solidFill>
              </a:rPr>
              <a:t> самовидцями Його величі. 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2-е Петра 1:16</a:t>
            </a:r>
            <a:endParaRPr lang="uk-UA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228398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Він є Цар слави.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Псалом </a:t>
            </a:r>
            <a:r>
              <a:rPr lang="uk-UA" sz="4000" dirty="0">
                <a:solidFill>
                  <a:schemeClr val="bg1"/>
                </a:solidFill>
              </a:rPr>
              <a:t>23:10</a:t>
            </a:r>
          </a:p>
          <a:p>
            <a:r>
              <a:rPr lang="uk-UA" sz="4000" dirty="0" smtClean="0">
                <a:solidFill>
                  <a:schemeClr val="bg1"/>
                </a:solidFill>
              </a:rPr>
              <a:t> 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 smtClean="0">
                <a:solidFill>
                  <a:schemeClr val="bg1"/>
                </a:solidFill>
              </a:rPr>
              <a:t>Він оживив разом із Ним, простивши усі гріхи, знищивши рукописання на нас, що наказами було проти нас…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До </a:t>
            </a:r>
            <a:r>
              <a:rPr lang="uk-UA" sz="4000" dirty="0" err="1" smtClean="0">
                <a:solidFill>
                  <a:schemeClr val="bg1"/>
                </a:solidFill>
              </a:rPr>
              <a:t>Колоссян</a:t>
            </a:r>
            <a:r>
              <a:rPr lang="uk-UA" sz="4000" dirty="0" smtClean="0">
                <a:solidFill>
                  <a:schemeClr val="bg1"/>
                </a:solidFill>
              </a:rPr>
              <a:t> 2:13-14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20621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Він є Цар слави.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Псалом </a:t>
            </a:r>
            <a:r>
              <a:rPr lang="uk-UA" sz="4000" dirty="0">
                <a:solidFill>
                  <a:schemeClr val="bg1"/>
                </a:solidFill>
              </a:rPr>
              <a:t>23:10</a:t>
            </a: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Він із середини взяв його та й прибив його на хресті, роззброївши влади й начальства, сміливо їх вивів на посміховисько, перемігши їх на хресті!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До </a:t>
            </a:r>
            <a:r>
              <a:rPr lang="uk-UA" sz="4000" dirty="0" err="1" smtClean="0">
                <a:solidFill>
                  <a:schemeClr val="bg1"/>
                </a:solidFill>
              </a:rPr>
              <a:t>Колоссян</a:t>
            </a:r>
            <a:r>
              <a:rPr lang="uk-UA" sz="4000" dirty="0" smtClean="0">
                <a:solidFill>
                  <a:schemeClr val="bg1"/>
                </a:solidFill>
              </a:rPr>
              <a:t> 2:14-15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845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FF00"/>
                </a:solidFill>
              </a:rPr>
              <a:t>Які прекрасні ноги тих, хто мир благовістить, несе </a:t>
            </a:r>
            <a:r>
              <a:rPr lang="uk-UA" sz="4000" b="1" dirty="0" err="1">
                <a:solidFill>
                  <a:srgbClr val="FFFF00"/>
                </a:solidFill>
              </a:rPr>
              <a:t>благую</a:t>
            </a:r>
            <a:r>
              <a:rPr lang="uk-UA" sz="4000" b="1" dirty="0">
                <a:solidFill>
                  <a:srgbClr val="FFFF00"/>
                </a:solidFill>
              </a:rPr>
              <a:t> вість!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Римлянам </a:t>
            </a:r>
            <a:r>
              <a:rPr lang="uk-UA" sz="4000" dirty="0">
                <a:solidFill>
                  <a:schemeClr val="bg1"/>
                </a:solidFill>
              </a:rPr>
              <a:t>10:15</a:t>
            </a: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Які гарні на горах ноги благовісника, що звіщає про мир, що добро провіщає, що спасіння звіщає, що говорить Сіонові: «Царює твій Бог!»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</a:t>
            </a:r>
            <a:r>
              <a:rPr lang="uk-UA" sz="4000" dirty="0">
                <a:solidFill>
                  <a:schemeClr val="bg1"/>
                </a:solidFill>
              </a:rPr>
              <a:t>52:7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Чом так шалено народи забунтували,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Чого то марне у замислі в племен?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Земні царі стають, і разом князі раду радять супроти Господа та Його Помазанця.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Псалом 2:1-2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Ти устами Давида, Свого слуги… сказав Духом Святим: «…Повстають царі землі на Господа та на Христа Його</a:t>
            </a:r>
            <a:r>
              <a:rPr lang="uk-UA" sz="4000" i="1" dirty="0" smtClean="0">
                <a:solidFill>
                  <a:schemeClr val="bg1"/>
                </a:solidFill>
              </a:rPr>
              <a:t>!».</a:t>
            </a:r>
          </a:p>
          <a:p>
            <a:pPr algn="r"/>
            <a:r>
              <a:rPr lang="uk-UA" sz="4000" i="1" dirty="0" smtClean="0">
                <a:solidFill>
                  <a:schemeClr val="bg1"/>
                </a:solidFill>
              </a:rPr>
              <a:t>Дії </a:t>
            </a:r>
            <a:r>
              <a:rPr lang="uk-UA" sz="4000" i="1" dirty="0">
                <a:solidFill>
                  <a:schemeClr val="bg1"/>
                </a:solidFill>
              </a:rPr>
              <a:t>4:25-26 </a:t>
            </a:r>
            <a:endParaRPr lang="uk-UA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36174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Але висміє їх Той, хто в Небі живе;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Господь над ними посміється.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Псалом 2:4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Ти відповіси, Господи, Боже </a:t>
            </a:r>
            <a:r>
              <a:rPr lang="uk-UA" sz="4000" i="1" dirty="0" smtClean="0">
                <a:solidFill>
                  <a:schemeClr val="bg1"/>
                </a:solidFill>
              </a:rPr>
              <a:t>мій.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Псалом 37:16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228398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FF00"/>
                </a:solidFill>
              </a:rPr>
              <a:t>Ти уразиш їх залізним жезлом; їх розіб’єш, мов </a:t>
            </a:r>
            <a:r>
              <a:rPr lang="uk-UA" sz="4000" b="1" dirty="0" err="1">
                <a:solidFill>
                  <a:srgbClr val="FFFF00"/>
                </a:solidFill>
              </a:rPr>
              <a:t>ганчарський</a:t>
            </a:r>
            <a:r>
              <a:rPr lang="uk-UA" sz="4000" b="1" dirty="0">
                <a:solidFill>
                  <a:srgbClr val="FFFF00"/>
                </a:solidFill>
              </a:rPr>
              <a:t> посуд.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Псалом 2:9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І буде пасти їх залізним жезлом, вони, немов глиняний посуд, </a:t>
            </a:r>
            <a:r>
              <a:rPr lang="uk-UA" sz="4000" i="1" dirty="0" err="1" smtClean="0">
                <a:solidFill>
                  <a:schemeClr val="bg1"/>
                </a:solidFill>
              </a:rPr>
              <a:t>покрушаться</a:t>
            </a:r>
            <a:r>
              <a:rPr lang="uk-UA" sz="4000" i="1" dirty="0" smtClean="0">
                <a:solidFill>
                  <a:schemeClr val="bg1"/>
                </a:solidFill>
              </a:rPr>
              <a:t>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Одкровення 2:27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845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Алілуя! Бо вседержитель Бог владарює.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Одкровення 19:6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Царство світу зробилось царством Господа та Його Христа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>
                <a:solidFill>
                  <a:schemeClr val="bg1"/>
                </a:solidFill>
              </a:rPr>
              <a:t> 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>
                <a:solidFill>
                  <a:schemeClr val="bg1"/>
                </a:solidFill>
              </a:rPr>
              <a:t>Я Альфа й Омега, говорить Господь, Бог, Той, Хто є, і Хто був, і Хто має прийти, Вседержитель! </a:t>
            </a:r>
            <a:endParaRPr lang="uk-UA" sz="4000" i="1" dirty="0" smtClean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Одкровення 1:8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845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FF00"/>
                </a:solidFill>
              </a:rPr>
              <a:t>Навік віків Йому </a:t>
            </a:r>
            <a:r>
              <a:rPr lang="uk-UA" sz="4000" b="1" dirty="0" smtClean="0">
                <a:solidFill>
                  <a:srgbClr val="FFFF00"/>
                </a:solidFill>
              </a:rPr>
              <a:t>царювати.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Одкровення 11:15</a:t>
            </a:r>
          </a:p>
          <a:p>
            <a:r>
              <a:rPr lang="uk-UA" sz="4000" b="1" dirty="0" smtClean="0">
                <a:solidFill>
                  <a:srgbClr val="FFFF00"/>
                </a:solidFill>
              </a:rPr>
              <a:t>Господь </a:t>
            </a:r>
            <a:r>
              <a:rPr lang="uk-UA" sz="4000" b="1" dirty="0">
                <a:solidFill>
                  <a:srgbClr val="FFFF00"/>
                </a:solidFill>
              </a:rPr>
              <a:t>панів, Цар </a:t>
            </a:r>
            <a:r>
              <a:rPr lang="uk-UA" sz="4000" b="1" dirty="0" smtClean="0">
                <a:solidFill>
                  <a:srgbClr val="FFFF00"/>
                </a:solidFill>
              </a:rPr>
              <a:t>царів.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Одкровення </a:t>
            </a:r>
            <a:r>
              <a:rPr lang="uk-UA" sz="4000" dirty="0">
                <a:solidFill>
                  <a:schemeClr val="bg1"/>
                </a:solidFill>
              </a:rPr>
              <a:t>19:16</a:t>
            </a: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Я Альфа й Омега, говорить Господь, Бог, Той, Хто є, і Хто був, і Хто має прийти, </a:t>
            </a:r>
            <a:r>
              <a:rPr lang="uk-UA" sz="4000" i="1" dirty="0" smtClean="0">
                <a:solidFill>
                  <a:schemeClr val="bg1"/>
                </a:solidFill>
              </a:rPr>
              <a:t>Вседержитель!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Одкровення 1:8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708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Я знаю, що живий Спаситель, і що на землі у останній день постане Він. Плоть мою підніме з праху, з тіла побачу Бога.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Йов 19:25-26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Бог кожну сльозу з очей їхніх зітре, і не буде вже </a:t>
            </a:r>
            <a:r>
              <a:rPr lang="uk-UA" sz="4000" i="1" dirty="0" err="1">
                <a:solidFill>
                  <a:schemeClr val="bg1"/>
                </a:solidFill>
              </a:rPr>
              <a:t>смерти</a:t>
            </a:r>
            <a:r>
              <a:rPr lang="uk-UA" sz="4000" i="1" dirty="0">
                <a:solidFill>
                  <a:schemeClr val="bg1"/>
                </a:solidFill>
              </a:rPr>
              <a:t>. Ані смутку, ані крику, ані болю вже не буде, бо перше минулося!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Одкровення 21:4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20621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FF00"/>
                </a:solidFill>
              </a:rPr>
              <a:t>Бо нині із мертвих Христос  воскрес; первісток Він з покійних.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1-е до </a:t>
            </a:r>
            <a:r>
              <a:rPr lang="uk-UA" sz="4000" dirty="0" err="1" smtClean="0">
                <a:solidFill>
                  <a:schemeClr val="bg1"/>
                </a:solidFill>
              </a:rPr>
              <a:t>Коринтян</a:t>
            </a:r>
            <a:r>
              <a:rPr lang="uk-UA" sz="4000" dirty="0" smtClean="0">
                <a:solidFill>
                  <a:schemeClr val="bg1"/>
                </a:solidFill>
              </a:rPr>
              <a:t> 15:20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Захотівши, Він нас породив словом правди, щоб ми стали якимсь </a:t>
            </a:r>
            <a:r>
              <a:rPr lang="uk-UA" sz="4000" i="1" dirty="0" err="1">
                <a:solidFill>
                  <a:schemeClr val="bg1"/>
                </a:solidFill>
              </a:rPr>
              <a:t>первопочином</a:t>
            </a:r>
            <a:r>
              <a:rPr lang="uk-UA" sz="4000" i="1" dirty="0">
                <a:solidFill>
                  <a:schemeClr val="bg1"/>
                </a:solidFill>
              </a:rPr>
              <a:t> творів</a:t>
            </a:r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i="1" dirty="0" smtClean="0">
                <a:solidFill>
                  <a:schemeClr val="bg1"/>
                </a:solidFill>
              </a:rPr>
              <a:t>Його.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Якова 1:18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708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Буде явлена слава його,</a:t>
            </a:r>
          </a:p>
          <a:p>
            <a:r>
              <a:rPr lang="uk-UA" sz="4000" b="1" dirty="0" err="1" smtClean="0">
                <a:solidFill>
                  <a:srgbClr val="FFFF00"/>
                </a:solidFill>
              </a:rPr>
              <a:t>Господняя</a:t>
            </a:r>
            <a:r>
              <a:rPr lang="uk-UA" sz="4000" b="1" dirty="0" smtClean="0">
                <a:solidFill>
                  <a:srgbClr val="FFFF00"/>
                </a:solidFill>
              </a:rPr>
              <a:t> слава;</a:t>
            </a:r>
          </a:p>
          <a:p>
            <a:r>
              <a:rPr lang="uk-UA" sz="4000" b="1" dirty="0" smtClean="0">
                <a:solidFill>
                  <a:srgbClr val="FFFF00"/>
                </a:solidFill>
              </a:rPr>
              <a:t>І побачить разом її кожне тіло;</a:t>
            </a:r>
          </a:p>
          <a:p>
            <a:r>
              <a:rPr lang="uk-UA" sz="4000" b="1" dirty="0" smtClean="0">
                <a:solidFill>
                  <a:srgbClr val="FFFF00"/>
                </a:solidFill>
              </a:rPr>
              <a:t>Бо Господні вуста це прорекли.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40:5</a:t>
            </a:r>
          </a:p>
          <a:p>
            <a:r>
              <a:rPr lang="uk-UA" sz="40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 smtClean="0">
                <a:solidFill>
                  <a:schemeClr val="bg1"/>
                </a:solidFill>
              </a:rPr>
              <a:t>Бо Він честь та славу прийняв від Бога Отця, як до Нього прийшов від величної слави голос такий: «Це Син Мій Улюблений, що Його Я вподобав!»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2-е Петра 1:17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20621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Через людину смерть,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Через людину і воскресіння мертвих.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Бо як через непослух одного чоловіка багато-хто стали грішними, так і через послух Одного багато-хто стануть праведними.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Римлянам 5:19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845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Бо як в Адамі всі вмирають,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Так у Христі усі оживуть.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1-е до </a:t>
            </a:r>
            <a:r>
              <a:rPr lang="uk-UA" sz="4000" dirty="0" err="1" smtClean="0">
                <a:solidFill>
                  <a:schemeClr val="bg1"/>
                </a:solidFill>
              </a:rPr>
              <a:t>Коринтян</a:t>
            </a:r>
            <a:r>
              <a:rPr lang="uk-UA" sz="4000" dirty="0" smtClean="0">
                <a:solidFill>
                  <a:schemeClr val="bg1"/>
                </a:solidFill>
              </a:rPr>
              <a:t> 15:21-22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Так бо Бог полюбив світ, що дав Сина Свого </a:t>
            </a:r>
            <a:r>
              <a:rPr lang="uk-UA" sz="4000" i="1" dirty="0" err="1">
                <a:solidFill>
                  <a:schemeClr val="bg1"/>
                </a:solidFill>
              </a:rPr>
              <a:t>Однородженого</a:t>
            </a:r>
            <a:r>
              <a:rPr lang="uk-UA" sz="4000" i="1" dirty="0">
                <a:solidFill>
                  <a:schemeClr val="bg1"/>
                </a:solidFill>
              </a:rPr>
              <a:t>, щоб кожен, хто вірує в Нього, не згинув, але мав життя вічне.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Івана 3:16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5068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Кажу, </a:t>
            </a:r>
            <a:r>
              <a:rPr lang="uk-UA" sz="4000" b="1" dirty="0" err="1" smtClean="0">
                <a:solidFill>
                  <a:srgbClr val="FFFF00"/>
                </a:solidFill>
              </a:rPr>
              <a:t>кажу</a:t>
            </a:r>
            <a:r>
              <a:rPr lang="uk-UA" sz="4000" b="1" dirty="0" smtClean="0">
                <a:solidFill>
                  <a:srgbClr val="FFFF00"/>
                </a:solidFill>
              </a:rPr>
              <a:t> таємницю вам: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Ми не всі </a:t>
            </a:r>
            <a:r>
              <a:rPr lang="uk-UA" sz="4000" b="1" dirty="0" err="1" smtClean="0">
                <a:solidFill>
                  <a:srgbClr val="FFFF00"/>
                </a:solidFill>
              </a:rPr>
              <a:t>помрем</a:t>
            </a:r>
            <a:r>
              <a:rPr lang="uk-UA" sz="4000" b="1" dirty="0" smtClean="0">
                <a:solidFill>
                  <a:srgbClr val="FFFF00"/>
                </a:solidFill>
              </a:rPr>
              <a:t>, та всі ми перемінимось раптом, 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при останній сурмі у мить єдину.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1-е до </a:t>
            </a:r>
            <a:r>
              <a:rPr lang="uk-UA" sz="4000" dirty="0" err="1" smtClean="0">
                <a:solidFill>
                  <a:schemeClr val="bg1"/>
                </a:solidFill>
              </a:rPr>
              <a:t>Коринтян</a:t>
            </a:r>
            <a:r>
              <a:rPr lang="uk-UA" sz="4000" dirty="0" smtClean="0">
                <a:solidFill>
                  <a:schemeClr val="bg1"/>
                </a:solidFill>
              </a:rPr>
              <a:t> 15:51-52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 err="1" smtClean="0">
                <a:solidFill>
                  <a:schemeClr val="bg1"/>
                </a:solidFill>
              </a:rPr>
              <a:t>Cіється</a:t>
            </a:r>
            <a:r>
              <a:rPr lang="uk-UA" sz="4000" i="1" dirty="0" smtClean="0">
                <a:solidFill>
                  <a:schemeClr val="bg1"/>
                </a:solidFill>
              </a:rPr>
              <a:t> </a:t>
            </a:r>
            <a:r>
              <a:rPr lang="uk-UA" sz="4000" i="1" dirty="0">
                <a:solidFill>
                  <a:schemeClr val="bg1"/>
                </a:solidFill>
              </a:rPr>
              <a:t>в тління, в нетління встає… Сіється тіло звичайне, встає тіло духовне.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1-е до </a:t>
            </a:r>
            <a:r>
              <a:rPr lang="uk-UA" sz="4000" dirty="0" err="1" smtClean="0">
                <a:solidFill>
                  <a:schemeClr val="bg1"/>
                </a:solidFill>
              </a:rPr>
              <a:t>Коринтян</a:t>
            </a:r>
            <a:r>
              <a:rPr lang="uk-UA" sz="4000" dirty="0" smtClean="0">
                <a:solidFill>
                  <a:schemeClr val="bg1"/>
                </a:solidFill>
              </a:rPr>
              <a:t> 15:42 </a:t>
            </a:r>
            <a:r>
              <a:rPr lang="uk-UA" sz="4000" dirty="0">
                <a:solidFill>
                  <a:schemeClr val="bg1"/>
                </a:solidFill>
              </a:rPr>
              <a:t>і </a:t>
            </a:r>
            <a:r>
              <a:rPr lang="uk-UA" sz="4000" dirty="0" smtClean="0">
                <a:solidFill>
                  <a:schemeClr val="bg1"/>
                </a:solidFill>
              </a:rPr>
              <a:t>44а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708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Заграє сурма, і померлі воскреснуть нетлінними, і змінимось ми.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Бо має тлінне се зодягтися в нетління, має смертне зодягтись у безсмертя.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1-е до </a:t>
            </a:r>
            <a:r>
              <a:rPr lang="uk-UA" sz="4000" dirty="0" err="1" smtClean="0">
                <a:solidFill>
                  <a:schemeClr val="bg1"/>
                </a:solidFill>
              </a:rPr>
              <a:t>Коринтян</a:t>
            </a:r>
            <a:r>
              <a:rPr lang="uk-UA" sz="4000" dirty="0" smtClean="0">
                <a:solidFill>
                  <a:schemeClr val="bg1"/>
                </a:solidFill>
              </a:rPr>
              <a:t> 15:52-53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 smtClean="0">
                <a:solidFill>
                  <a:schemeClr val="bg1"/>
                </a:solidFill>
              </a:rPr>
              <a:t> 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>
                <a:solidFill>
                  <a:schemeClr val="bg1"/>
                </a:solidFill>
              </a:rPr>
              <a:t>І пошле </a:t>
            </a:r>
            <a:r>
              <a:rPr lang="uk-UA" sz="4000" i="1" dirty="0" err="1">
                <a:solidFill>
                  <a:schemeClr val="bg1"/>
                </a:solidFill>
              </a:rPr>
              <a:t>Анголів</a:t>
            </a:r>
            <a:r>
              <a:rPr lang="uk-UA" sz="4000" i="1" dirty="0">
                <a:solidFill>
                  <a:schemeClr val="bg1"/>
                </a:solidFill>
              </a:rPr>
              <a:t> Своїх Він із голосним сурмовим гуком, і зберуть Його вибраних від вітрів чотирьох, від кінців неба аж до кінців його.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Матвія 24:31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5068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FF00"/>
                </a:solidFill>
              </a:rPr>
              <a:t>І збудеться тоді написане те слово: смерть поглинута перемогою.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1-е до </a:t>
            </a:r>
            <a:r>
              <a:rPr lang="uk-UA" sz="4000" dirty="0" err="1" smtClean="0">
                <a:solidFill>
                  <a:schemeClr val="bg1"/>
                </a:solidFill>
              </a:rPr>
              <a:t>Коринтян</a:t>
            </a:r>
            <a:r>
              <a:rPr lang="uk-UA" sz="4000" dirty="0" smtClean="0">
                <a:solidFill>
                  <a:schemeClr val="bg1"/>
                </a:solidFill>
              </a:rPr>
              <a:t> 15:54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Хто нас розлучить від </a:t>
            </a:r>
            <a:r>
              <a:rPr lang="uk-UA" sz="4000" i="1" dirty="0" err="1">
                <a:solidFill>
                  <a:schemeClr val="bg1"/>
                </a:solidFill>
              </a:rPr>
              <a:t>любови</a:t>
            </a:r>
            <a:r>
              <a:rPr lang="uk-UA" sz="4000" i="1" dirty="0">
                <a:solidFill>
                  <a:schemeClr val="bg1"/>
                </a:solidFill>
              </a:rPr>
              <a:t> Христової? Чи недоля, чи утиск, чи переслідування, чи голод, чи нагота, чи небезпека, чи меч</a:t>
            </a:r>
            <a:r>
              <a:rPr lang="uk-UA" sz="4000" i="1" dirty="0" smtClean="0">
                <a:solidFill>
                  <a:schemeClr val="bg1"/>
                </a:solidFill>
              </a:rPr>
              <a:t>?.. </a:t>
            </a:r>
            <a:r>
              <a:rPr lang="uk-UA" sz="4000" i="1" dirty="0">
                <a:solidFill>
                  <a:schemeClr val="bg1"/>
                </a:solidFill>
              </a:rPr>
              <a:t>Але в цьому всьому ми перемагаємо Тим, Хто нас полюбив.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Римлянам 8:35,37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5068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FF00"/>
                </a:solidFill>
              </a:rPr>
              <a:t>О де, </a:t>
            </a:r>
            <a:r>
              <a:rPr lang="uk-UA" sz="4000" b="1" dirty="0" err="1">
                <a:solidFill>
                  <a:srgbClr val="FFFF00"/>
                </a:solidFill>
              </a:rPr>
              <a:t>де</a:t>
            </a:r>
            <a:r>
              <a:rPr lang="uk-UA" sz="4000" b="1" dirty="0">
                <a:solidFill>
                  <a:srgbClr val="FFFF00"/>
                </a:solidFill>
              </a:rPr>
              <a:t>, смерте, о, де жало твоє?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>
                <a:solidFill>
                  <a:srgbClr val="FFFF00"/>
                </a:solidFill>
              </a:rPr>
              <a:t>О, смерте, перемога де твоя?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>
                <a:solidFill>
                  <a:srgbClr val="FFFF00"/>
                </a:solidFill>
              </a:rPr>
              <a:t>А жало смерті гріх, сила гріха то - закон.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1-е до </a:t>
            </a:r>
            <a:r>
              <a:rPr lang="uk-UA" sz="4000" dirty="0" err="1" smtClean="0">
                <a:solidFill>
                  <a:schemeClr val="bg1"/>
                </a:solidFill>
              </a:rPr>
              <a:t>Коринтян</a:t>
            </a:r>
            <a:r>
              <a:rPr lang="uk-UA" sz="4000" dirty="0" smtClean="0">
                <a:solidFill>
                  <a:schemeClr val="bg1"/>
                </a:solidFill>
              </a:rPr>
              <a:t> 15:55-56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Не бійтеся тих, хто вбиває тіло, душі ж убити не можуть;бійтеся більше того, хто може і душу, і тіло погубити в </a:t>
            </a:r>
            <a:r>
              <a:rPr lang="uk-UA" sz="4000" i="1" dirty="0" smtClean="0">
                <a:solidFill>
                  <a:schemeClr val="bg1"/>
                </a:solidFill>
              </a:rPr>
              <a:t>геєні.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Матвія 10:28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845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FF00"/>
                </a:solidFill>
              </a:rPr>
              <a:t>Та Богу подяка, що Він дарує нам перемогу нашим Господом Ісусом Христом.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1-е до </a:t>
            </a:r>
            <a:r>
              <a:rPr lang="uk-UA" sz="4000" dirty="0" err="1" smtClean="0">
                <a:solidFill>
                  <a:schemeClr val="bg1"/>
                </a:solidFill>
              </a:rPr>
              <a:t>Коринтян</a:t>
            </a:r>
            <a:r>
              <a:rPr lang="uk-UA" sz="4000" dirty="0" smtClean="0">
                <a:solidFill>
                  <a:schemeClr val="bg1"/>
                </a:solidFill>
              </a:rPr>
              <a:t> 15:57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Це Я сказав вам, щоб у Мені ви мали мир. У світі зазнаєте страждання, але будьте</a:t>
            </a:r>
            <a:r>
              <a:rPr lang="uk-UA" sz="4000" dirty="0">
                <a:solidFill>
                  <a:schemeClr val="bg1"/>
                </a:solidFill>
              </a:rPr>
              <a:t> </a:t>
            </a:r>
            <a:r>
              <a:rPr lang="uk-UA" sz="4000" i="1" dirty="0">
                <a:solidFill>
                  <a:schemeClr val="bg1"/>
                </a:solidFill>
              </a:rPr>
              <a:t>відважні: Я переміг </a:t>
            </a:r>
            <a:r>
              <a:rPr lang="uk-UA" sz="4000" i="1" dirty="0" smtClean="0">
                <a:solidFill>
                  <a:schemeClr val="bg1"/>
                </a:solidFill>
              </a:rPr>
              <a:t>світ!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Івана 16:33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228398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FF00"/>
                </a:solidFill>
              </a:rPr>
              <a:t>Коли за нас Бог, то хто проти нас?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Римлянам </a:t>
            </a:r>
            <a:r>
              <a:rPr lang="uk-UA" sz="4000" dirty="0">
                <a:solidFill>
                  <a:schemeClr val="bg1"/>
                </a:solidFill>
              </a:rPr>
              <a:t>8:31</a:t>
            </a: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Господь моє світло й спасіння моє, - кого буду боятись? Господь – то твердиня мого життя – кого буду </a:t>
            </a:r>
            <a:r>
              <a:rPr lang="uk-UA" sz="4000" i="1" dirty="0" smtClean="0">
                <a:solidFill>
                  <a:schemeClr val="bg1"/>
                </a:solidFill>
              </a:rPr>
              <a:t>лякатися?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Псалом 26:1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708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FF00"/>
                </a:solidFill>
              </a:rPr>
              <a:t>І хто буде винити тих, кого сам Бог обрав?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>
                <a:solidFill>
                  <a:srgbClr val="FFFF00"/>
                </a:solidFill>
              </a:rPr>
              <a:t>Їх сам Бог обрав, той Бог, що виправдовує.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>
                <a:solidFill>
                  <a:srgbClr val="FFFF00"/>
                </a:solidFill>
              </a:rPr>
              <a:t>Хто судити їх має?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>
                <a:solidFill>
                  <a:srgbClr val="FFFF00"/>
                </a:solidFill>
              </a:rPr>
              <a:t>Хто є той, що засуджує?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Бог спасіння моє! Безпечний я, і не боюсь, бо Господь, - </a:t>
            </a:r>
            <a:r>
              <a:rPr lang="uk-UA" sz="4000" i="1" dirty="0" err="1">
                <a:solidFill>
                  <a:schemeClr val="bg1"/>
                </a:solidFill>
              </a:rPr>
              <a:t>Господь</a:t>
            </a:r>
            <a:r>
              <a:rPr lang="uk-UA" sz="4000" i="1" dirty="0">
                <a:solidFill>
                  <a:schemeClr val="bg1"/>
                </a:solidFill>
              </a:rPr>
              <a:t> сила моя та мій спів, і спасінням для мене Він </a:t>
            </a:r>
            <a:r>
              <a:rPr lang="uk-UA" sz="4000" i="1" dirty="0" smtClean="0">
                <a:solidFill>
                  <a:schemeClr val="bg1"/>
                </a:solidFill>
              </a:rPr>
              <a:t>став!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12:2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845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FF00"/>
                </a:solidFill>
              </a:rPr>
              <a:t>Христос Ісус є Той, який помер і воскрес, який по правиці Бога: за нас заступається.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Римлянам </a:t>
            </a:r>
            <a:r>
              <a:rPr lang="uk-UA" sz="4000" dirty="0">
                <a:solidFill>
                  <a:schemeClr val="bg1"/>
                </a:solidFill>
              </a:rPr>
              <a:t>8: 33-34</a:t>
            </a: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Бог спасіння моє! Безпечний я, і не боюсь, бо Господь, - </a:t>
            </a:r>
            <a:r>
              <a:rPr lang="uk-UA" sz="4000" i="1" dirty="0" err="1">
                <a:solidFill>
                  <a:schemeClr val="bg1"/>
                </a:solidFill>
              </a:rPr>
              <a:t>Господь</a:t>
            </a:r>
            <a:r>
              <a:rPr lang="uk-UA" sz="4000" i="1" dirty="0">
                <a:solidFill>
                  <a:schemeClr val="bg1"/>
                </a:solidFill>
              </a:rPr>
              <a:t> сила моя та мій спів, і спасінням для мене Він </a:t>
            </a:r>
            <a:r>
              <a:rPr lang="uk-UA" sz="4000" i="1" dirty="0" smtClean="0">
                <a:solidFill>
                  <a:schemeClr val="bg1"/>
                </a:solidFill>
              </a:rPr>
              <a:t>став!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Ісая 12:2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708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Бо так промовляє Господь </a:t>
            </a:r>
            <a:r>
              <a:rPr lang="uk-UA" sz="4000" b="1" dirty="0" err="1" smtClean="0">
                <a:solidFill>
                  <a:srgbClr val="FFFF00"/>
                </a:solidFill>
              </a:rPr>
              <a:t>Саваот</a:t>
            </a:r>
            <a:r>
              <a:rPr lang="uk-UA" sz="4000" b="1" dirty="0" smtClean="0">
                <a:solidFill>
                  <a:srgbClr val="FFFF00"/>
                </a:solidFill>
              </a:rPr>
              <a:t>: Ще раз, а станеться це незабаром, і Я затрясу небо та землю, і море та суходіл!І Я </a:t>
            </a:r>
            <a:r>
              <a:rPr lang="uk-UA" sz="4000" b="1" dirty="0">
                <a:solidFill>
                  <a:srgbClr val="FFFF00"/>
                </a:solidFill>
              </a:rPr>
              <a:t>потрясу всі народи, і прийде </a:t>
            </a:r>
            <a:r>
              <a:rPr lang="uk-UA" sz="4000" b="1" u="sng" dirty="0">
                <a:solidFill>
                  <a:srgbClr val="FFFF00"/>
                </a:solidFill>
              </a:rPr>
              <a:t>вибране всіх </a:t>
            </a:r>
            <a:r>
              <a:rPr lang="uk-UA" sz="4000" b="1" u="sng" dirty="0" smtClean="0">
                <a:solidFill>
                  <a:srgbClr val="FFFF00"/>
                </a:solidFill>
              </a:rPr>
              <a:t>народів</a:t>
            </a:r>
            <a:r>
              <a:rPr lang="uk-UA" sz="4000" b="1" dirty="0" smtClean="0">
                <a:solidFill>
                  <a:srgbClr val="FFFF00"/>
                </a:solidFill>
              </a:rPr>
              <a:t>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Огій 2:6,7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>
                <a:solidFill>
                  <a:schemeClr val="bg1"/>
                </a:solidFill>
              </a:rPr>
              <a:t>Став, і землю Він зміряв, поглянув і народи затряс, і попадали гори довічні, вікові похилились узгір'я. Путі Його </a:t>
            </a:r>
            <a:r>
              <a:rPr lang="uk-UA" sz="4000" i="1" dirty="0" smtClean="0">
                <a:solidFill>
                  <a:schemeClr val="bg1"/>
                </a:solidFill>
              </a:rPr>
              <a:t>вічні.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Авакум 3:6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-2708"/>
            <a:ext cx="9144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Агнець той, що нас спас, що був заколений і Чиєю кров’ю порятовано нас,</a:t>
            </a:r>
            <a:endParaRPr lang="uk-UA" sz="4000" dirty="0">
              <a:solidFill>
                <a:srgbClr val="FFFF00"/>
              </a:solidFill>
            </a:endParaRPr>
          </a:p>
          <a:p>
            <a:r>
              <a:rPr lang="uk-UA" sz="4000" b="1" dirty="0" smtClean="0">
                <a:solidFill>
                  <a:srgbClr val="FFFF00"/>
                </a:solidFill>
              </a:rPr>
              <a:t>Благословення, і силу, і мудрість, і честь, і славу Достойний прийняти.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Одкровення 5:12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dirty="0" smtClean="0">
                <a:solidFill>
                  <a:schemeClr val="bg1"/>
                </a:solidFill>
              </a:rPr>
              <a:t> </a:t>
            </a:r>
            <a:r>
              <a:rPr lang="uk-UA" sz="4000" i="1" dirty="0" smtClean="0">
                <a:solidFill>
                  <a:schemeClr val="bg1"/>
                </a:solidFill>
              </a:rPr>
              <a:t>Достойний </a:t>
            </a:r>
            <a:r>
              <a:rPr lang="uk-UA" sz="4000" i="1" dirty="0">
                <a:solidFill>
                  <a:schemeClr val="bg1"/>
                </a:solidFill>
              </a:rPr>
              <a:t>Ти, Господи і Боже наш, прийняти славу, честь і силу, адже Ти  створив усе, і завдяки Твоїй волі все постало і було </a:t>
            </a:r>
            <a:r>
              <a:rPr lang="uk-UA" sz="4000" i="1" dirty="0" smtClean="0">
                <a:solidFill>
                  <a:schemeClr val="bg1"/>
                </a:solidFill>
              </a:rPr>
              <a:t>створене!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Одкровення </a:t>
            </a:r>
            <a:r>
              <a:rPr lang="uk-UA" sz="4000" dirty="0">
                <a:solidFill>
                  <a:schemeClr val="bg1"/>
                </a:solidFill>
              </a:rPr>
              <a:t>4:11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5068"/>
            <a:ext cx="9144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err="1" smtClean="0">
                <a:solidFill>
                  <a:srgbClr val="FFFF00"/>
                </a:solidFill>
              </a:rPr>
              <a:t>Благословіння</a:t>
            </a:r>
            <a:r>
              <a:rPr lang="uk-UA" sz="4000" b="1" dirty="0" smtClean="0">
                <a:solidFill>
                  <a:srgbClr val="FFFF00"/>
                </a:solidFill>
              </a:rPr>
              <a:t>, слава, честь і влада Йому, Тому, хто на престолі, і Агнцеві навіки.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Одкровення </a:t>
            </a:r>
            <a:r>
              <a:rPr lang="uk-UA" sz="4000" dirty="0">
                <a:solidFill>
                  <a:schemeClr val="bg1"/>
                </a:solidFill>
              </a:rPr>
              <a:t>5:13</a:t>
            </a: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Тому Бог надзвичайно звеличив Його та дав Йому </a:t>
            </a:r>
            <a:r>
              <a:rPr lang="uk-UA" sz="4000" i="1" dirty="0" smtClean="0">
                <a:solidFill>
                  <a:schemeClr val="bg1"/>
                </a:solidFill>
              </a:rPr>
              <a:t>Ім’я, яке вище всякого іншого імені, аби перед ім’ям Ісуса поклонилося кожне коліно…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До </a:t>
            </a:r>
            <a:r>
              <a:rPr lang="uk-UA" sz="4000" dirty="0" err="1" smtClean="0">
                <a:solidFill>
                  <a:schemeClr val="bg1"/>
                </a:solidFill>
              </a:rPr>
              <a:t>Филип’ян</a:t>
            </a:r>
            <a:r>
              <a:rPr lang="uk-UA" sz="4000" dirty="0" smtClean="0">
                <a:solidFill>
                  <a:schemeClr val="bg1"/>
                </a:solidFill>
              </a:rPr>
              <a:t> 2:9-10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845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err="1" smtClean="0">
                <a:solidFill>
                  <a:srgbClr val="FFFF00"/>
                </a:solidFill>
              </a:rPr>
              <a:t>Благословіння</a:t>
            </a:r>
            <a:r>
              <a:rPr lang="uk-UA" sz="4000" b="1" dirty="0" smtClean="0">
                <a:solidFill>
                  <a:srgbClr val="FFFF00"/>
                </a:solidFill>
              </a:rPr>
              <a:t>, слава, честь і влада Йому, Тому, хто на престолі, і Агнцеві навіки.</a:t>
            </a:r>
            <a:endParaRPr lang="uk-UA" sz="4000" dirty="0">
              <a:solidFill>
                <a:srgbClr val="FFFF00"/>
              </a:solidFill>
            </a:endParaRP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Одкровення </a:t>
            </a:r>
            <a:r>
              <a:rPr lang="uk-UA" sz="4000" dirty="0">
                <a:solidFill>
                  <a:schemeClr val="bg1"/>
                </a:solidFill>
              </a:rPr>
              <a:t>5:13</a:t>
            </a:r>
          </a:p>
          <a:p>
            <a:r>
              <a:rPr lang="uk-UA" sz="4000" b="1" dirty="0">
                <a:solidFill>
                  <a:schemeClr val="bg1"/>
                </a:solidFill>
              </a:rPr>
              <a:t> 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>
                <a:solidFill>
                  <a:schemeClr val="bg1"/>
                </a:solidFill>
              </a:rPr>
              <a:t>…і піднебесних, і земних, і підземних; і щоб кожною мовою було визнано, що Ісус Христос – це </a:t>
            </a:r>
            <a:r>
              <a:rPr lang="uk-UA" sz="4000" i="1" dirty="0" smtClean="0">
                <a:solidFill>
                  <a:schemeClr val="bg1"/>
                </a:solidFill>
              </a:rPr>
              <a:t>Господь.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До </a:t>
            </a:r>
            <a:r>
              <a:rPr lang="uk-UA" sz="4000" dirty="0" err="1" smtClean="0">
                <a:solidFill>
                  <a:schemeClr val="bg1"/>
                </a:solidFill>
              </a:rPr>
              <a:t>Филип’ян</a:t>
            </a:r>
            <a:r>
              <a:rPr lang="uk-UA" sz="4000" dirty="0" smtClean="0">
                <a:solidFill>
                  <a:schemeClr val="bg1"/>
                </a:solidFill>
              </a:rPr>
              <a:t> 2:10-11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20621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Амінь.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Одкровення </a:t>
            </a:r>
            <a:r>
              <a:rPr lang="uk-UA" sz="4000" dirty="0">
                <a:solidFill>
                  <a:schemeClr val="bg1"/>
                </a:solidFill>
              </a:rPr>
              <a:t>5:14</a:t>
            </a: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Я бачив у видіннях ночі, аж ось разом з небесними хмарами йшов ніби Син Людський, і прийшов аж до Старого днями, і Його підвели перед Нього.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err="1" smtClean="0">
                <a:solidFill>
                  <a:schemeClr val="bg1"/>
                </a:solidFill>
              </a:rPr>
              <a:t>Даниїл</a:t>
            </a:r>
            <a:r>
              <a:rPr lang="uk-UA" sz="4000" dirty="0" smtClean="0">
                <a:solidFill>
                  <a:schemeClr val="bg1"/>
                </a:solidFill>
              </a:rPr>
              <a:t> </a:t>
            </a:r>
            <a:r>
              <a:rPr lang="uk-UA" sz="4000" dirty="0">
                <a:solidFill>
                  <a:schemeClr val="bg1"/>
                </a:solidFill>
              </a:rPr>
              <a:t>7:13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845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</a:rPr>
              <a:t>Амінь.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Одкровення </a:t>
            </a:r>
            <a:r>
              <a:rPr lang="uk-UA" sz="4000" dirty="0">
                <a:solidFill>
                  <a:schemeClr val="bg1"/>
                </a:solidFill>
              </a:rPr>
              <a:t>5:14</a:t>
            </a: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І Йому було дане панування й слава та царство, і всі народи, племена та язики будуть служити Йому. Панування Його панування вічне, яке не спиниться, а царство Його не буде зруйноване.</a:t>
            </a:r>
            <a:endParaRPr lang="uk-UA" sz="4000" dirty="0">
              <a:solidFill>
                <a:schemeClr val="bg1"/>
              </a:solidFill>
            </a:endParaRPr>
          </a:p>
          <a:p>
            <a:pPr algn="r"/>
            <a:r>
              <a:rPr lang="uk-UA" sz="4000" dirty="0" err="1" smtClean="0">
                <a:solidFill>
                  <a:schemeClr val="bg1"/>
                </a:solidFill>
              </a:rPr>
              <a:t>Даниїл</a:t>
            </a:r>
            <a:r>
              <a:rPr lang="uk-UA" sz="4000" dirty="0" smtClean="0">
                <a:solidFill>
                  <a:schemeClr val="bg1"/>
                </a:solidFill>
              </a:rPr>
              <a:t> </a:t>
            </a:r>
            <a:r>
              <a:rPr lang="uk-UA" sz="4000" dirty="0">
                <a:solidFill>
                  <a:schemeClr val="bg1"/>
                </a:solidFill>
              </a:rPr>
              <a:t>7:14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75057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dirty="0">
                <a:solidFill>
                  <a:schemeClr val="bg1"/>
                </a:solidFill>
              </a:rPr>
              <a:t>*    *    *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12845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FF00"/>
                </a:solidFill>
              </a:rPr>
              <a:t>І нагло прибуде до храму Свого Господь, Якого шукаєте ви, і </a:t>
            </a:r>
            <a:r>
              <a:rPr lang="uk-UA" sz="4000" b="1" dirty="0" err="1">
                <a:solidFill>
                  <a:srgbClr val="FFFF00"/>
                </a:solidFill>
              </a:rPr>
              <a:t>Ангол</a:t>
            </a:r>
            <a:r>
              <a:rPr lang="uk-UA" sz="4000" b="1" dirty="0">
                <a:solidFill>
                  <a:srgbClr val="FFFF00"/>
                </a:solidFill>
              </a:rPr>
              <a:t> заповіту, Якого жадаєте. Ось іде Він, говорить Господь </a:t>
            </a:r>
            <a:r>
              <a:rPr lang="uk-UA" sz="4000" b="1" dirty="0" err="1" smtClean="0">
                <a:solidFill>
                  <a:srgbClr val="FFFF00"/>
                </a:solidFill>
              </a:rPr>
              <a:t>Саваот</a:t>
            </a:r>
            <a:r>
              <a:rPr lang="uk-UA" sz="4000" b="1" dirty="0" smtClean="0">
                <a:solidFill>
                  <a:srgbClr val="FFFF00"/>
                </a:solidFill>
              </a:rPr>
              <a:t>!</a:t>
            </a:r>
          </a:p>
          <a:p>
            <a:pPr algn="r"/>
            <a:r>
              <a:rPr lang="uk-UA" sz="4000" dirty="0" err="1" smtClean="0">
                <a:solidFill>
                  <a:schemeClr val="bg1"/>
                </a:solidFill>
              </a:rPr>
              <a:t>Малахії</a:t>
            </a:r>
            <a:r>
              <a:rPr lang="uk-UA" sz="4000" dirty="0" smtClean="0">
                <a:solidFill>
                  <a:schemeClr val="bg1"/>
                </a:solidFill>
              </a:rPr>
              <a:t> </a:t>
            </a:r>
            <a:r>
              <a:rPr lang="uk-UA" sz="4000" dirty="0">
                <a:solidFill>
                  <a:schemeClr val="bg1"/>
                </a:solidFill>
              </a:rPr>
              <a:t>3:1</a:t>
            </a:r>
          </a:p>
          <a:p>
            <a:r>
              <a:rPr lang="uk-UA" sz="4000" dirty="0">
                <a:solidFill>
                  <a:schemeClr val="bg1"/>
                </a:solidFill>
              </a:rPr>
              <a:t> </a:t>
            </a:r>
          </a:p>
          <a:p>
            <a:r>
              <a:rPr lang="uk-UA" sz="4000" i="1" dirty="0">
                <a:solidFill>
                  <a:schemeClr val="bg1"/>
                </a:solidFill>
              </a:rPr>
              <a:t>Він же буде Великий, і Сином Всевишнього </a:t>
            </a:r>
            <a:r>
              <a:rPr lang="uk-UA" sz="4000" i="1" dirty="0" smtClean="0">
                <a:solidFill>
                  <a:schemeClr val="bg1"/>
                </a:solidFill>
              </a:rPr>
              <a:t>званий.</a:t>
            </a:r>
          </a:p>
          <a:p>
            <a:pPr algn="r"/>
            <a:r>
              <a:rPr lang="uk-UA" sz="4000" dirty="0" smtClean="0">
                <a:solidFill>
                  <a:schemeClr val="bg1"/>
                </a:solidFill>
              </a:rPr>
              <a:t>Луки 1:32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20621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FFFF00"/>
                </a:solidFill>
              </a:rPr>
              <a:t>І хто витерпить день Його прибуття, і хто встоїть, коли Він з'явиться? Бо Він, як огонь той у </a:t>
            </a:r>
            <a:r>
              <a:rPr lang="uk-UA" sz="4000" b="1" dirty="0" smtClean="0">
                <a:solidFill>
                  <a:srgbClr val="FFFF00"/>
                </a:solidFill>
              </a:rPr>
              <a:t>золотаря.</a:t>
            </a:r>
          </a:p>
          <a:p>
            <a:pPr algn="r"/>
            <a:r>
              <a:rPr lang="uk-UA" sz="4000" dirty="0" err="1" smtClean="0">
                <a:solidFill>
                  <a:schemeClr val="bg1"/>
                </a:solidFill>
              </a:rPr>
              <a:t>Малахії</a:t>
            </a:r>
            <a:r>
              <a:rPr lang="uk-UA" sz="4000" dirty="0" smtClean="0">
                <a:solidFill>
                  <a:schemeClr val="bg1"/>
                </a:solidFill>
              </a:rPr>
              <a:t> </a:t>
            </a:r>
            <a:r>
              <a:rPr lang="uk-UA" sz="4000" dirty="0">
                <a:solidFill>
                  <a:schemeClr val="bg1"/>
                </a:solidFill>
              </a:rPr>
              <a:t>3:2</a:t>
            </a:r>
          </a:p>
          <a:p>
            <a:r>
              <a:rPr lang="uk-UA" sz="4000" dirty="0" smtClean="0">
                <a:solidFill>
                  <a:schemeClr val="bg1"/>
                </a:solidFill>
              </a:rPr>
              <a:t> </a:t>
            </a:r>
            <a:endParaRPr lang="uk-UA" sz="4000" dirty="0">
              <a:solidFill>
                <a:schemeClr val="bg1"/>
              </a:solidFill>
            </a:endParaRPr>
          </a:p>
          <a:p>
            <a:r>
              <a:rPr lang="uk-UA" sz="4000" i="1" dirty="0">
                <a:solidFill>
                  <a:schemeClr val="bg1"/>
                </a:solidFill>
              </a:rPr>
              <a:t>Бо Господь, Бог твій, Він палючий огонь, Бог </a:t>
            </a:r>
            <a:r>
              <a:rPr lang="uk-UA" sz="4000" i="1" dirty="0" smtClean="0">
                <a:solidFill>
                  <a:schemeClr val="bg1"/>
                </a:solidFill>
              </a:rPr>
              <a:t>заздрісний.</a:t>
            </a:r>
          </a:p>
          <a:p>
            <a:pPr algn="r"/>
            <a:r>
              <a:rPr lang="uk-UA" sz="4000" dirty="0" err="1" smtClean="0">
                <a:solidFill>
                  <a:schemeClr val="bg1"/>
                </a:solidFill>
              </a:rPr>
              <a:t>Второзаконня</a:t>
            </a:r>
            <a:r>
              <a:rPr lang="uk-UA" sz="4000" dirty="0" smtClean="0">
                <a:solidFill>
                  <a:schemeClr val="bg1"/>
                </a:solidFill>
              </a:rPr>
              <a:t> 4:24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1623</Words>
  <Application>Microsoft Office PowerPoint</Application>
  <PresentationFormat>Экран (4:3)</PresentationFormat>
  <Paragraphs>409</Paragraphs>
  <Slides>75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75</vt:i4>
      </vt:variant>
    </vt:vector>
  </HeadingPairs>
  <TitlesOfParts>
    <vt:vector size="7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  <vt:lpstr>Слайд 61</vt:lpstr>
      <vt:lpstr>Слайд 62</vt:lpstr>
      <vt:lpstr>Слайд 63</vt:lpstr>
      <vt:lpstr>Слайд 64</vt:lpstr>
      <vt:lpstr>Слайд 65</vt:lpstr>
      <vt:lpstr>Слайд 66</vt:lpstr>
      <vt:lpstr>Слайд 67</vt:lpstr>
      <vt:lpstr>Слайд 68</vt:lpstr>
      <vt:lpstr>Слайд 69</vt:lpstr>
      <vt:lpstr>Слайд 70</vt:lpstr>
      <vt:lpstr>Слайд 71</vt:lpstr>
      <vt:lpstr>Слайд 72</vt:lpstr>
      <vt:lpstr>Слайд 73</vt:lpstr>
      <vt:lpstr>Слайд 74</vt:lpstr>
      <vt:lpstr>Слайд 75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Taras</dc:creator>
  <cp:lastModifiedBy>Студия-11</cp:lastModifiedBy>
  <cp:revision>41</cp:revision>
  <dcterms:created xsi:type="dcterms:W3CDTF">2012-01-08T21:41:46Z</dcterms:created>
  <dcterms:modified xsi:type="dcterms:W3CDTF">2012-01-09T19:42:49Z</dcterms:modified>
</cp:coreProperties>
</file>